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844" r:id="rId2"/>
  </p:sldMasterIdLst>
  <p:notesMasterIdLst>
    <p:notesMasterId r:id="rId21"/>
  </p:notesMasterIdLst>
  <p:sldIdLst>
    <p:sldId id="2141" r:id="rId3"/>
    <p:sldId id="2163" r:id="rId4"/>
    <p:sldId id="2164" r:id="rId5"/>
    <p:sldId id="2034" r:id="rId6"/>
    <p:sldId id="1910" r:id="rId7"/>
    <p:sldId id="267" r:id="rId8"/>
    <p:sldId id="275" r:id="rId9"/>
    <p:sldId id="1995" r:id="rId10"/>
    <p:sldId id="1996" r:id="rId11"/>
    <p:sldId id="1997" r:id="rId12"/>
    <p:sldId id="1998" r:id="rId13"/>
    <p:sldId id="1999" r:id="rId14"/>
    <p:sldId id="2000" r:id="rId15"/>
    <p:sldId id="280" r:id="rId16"/>
    <p:sldId id="1911" r:id="rId17"/>
    <p:sldId id="1912" r:id="rId18"/>
    <p:sldId id="2138" r:id="rId19"/>
    <p:sldId id="1982" r:id="rId20"/>
  </p:sldIdLst>
  <p:sldSz cx="12192000" cy="6858000"/>
  <p:notesSz cx="6797675"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17"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6D84306-7393-E6CE-38AA-6E4E3DF15666}" name="Leandro Bitetti" initials="LB" userId="VnnWZ16OMh6B8RnzymEXBnX7EHUEEWvWwPlVNE62Sps="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üller Susan" initials="MS" lastIdx="1" clrIdx="0">
    <p:extLst>
      <p:ext uri="{19B8F6BF-5375-455C-9EA6-DF929625EA0E}">
        <p15:presenceInfo xmlns:p15="http://schemas.microsoft.com/office/powerpoint/2012/main" userId="S::mls9@bfh.ch::130eb5c5-9aed-44bf-b216-64bd859fac5e" providerId="AD"/>
      </p:ext>
    </p:extLst>
  </p:cmAuthor>
  <p:cmAuthor id="2" name="Eveline Gutzwiller" initials="EG" lastIdx="25" clrIdx="1">
    <p:extLst>
      <p:ext uri="{19B8F6BF-5375-455C-9EA6-DF929625EA0E}">
        <p15:presenceInfo xmlns:p15="http://schemas.microsoft.com/office/powerpoint/2012/main" userId="8d34d96c0307f392" providerId="Windows Live"/>
      </p:ext>
    </p:extLst>
  </p:cmAuthor>
  <p:cmAuthor id="3" name="Jossen Bettina" initials="JB" lastIdx="1" clrIdx="2">
    <p:extLst>
      <p:ext uri="{19B8F6BF-5375-455C-9EA6-DF929625EA0E}">
        <p15:presenceInfo xmlns:p15="http://schemas.microsoft.com/office/powerpoint/2012/main" userId="S::bettina.jossen@hep-verlag.ch::6f1b67fc-60ee-4bfb-9fc4-dead9e29589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4874"/>
    <a:srgbClr val="B11B96"/>
    <a:srgbClr val="6C0A63"/>
    <a:srgbClr val="909090"/>
    <a:srgbClr val="135B87"/>
    <a:srgbClr val="FFFF99"/>
    <a:srgbClr val="898F97"/>
    <a:srgbClr val="8EB403"/>
    <a:srgbClr val="738D05"/>
    <a:srgbClr val="D179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807" autoAdjust="0"/>
    <p:restoredTop sz="93775" autoAdjust="0"/>
  </p:normalViewPr>
  <p:slideViewPr>
    <p:cSldViewPr snapToGrid="0">
      <p:cViewPr>
        <p:scale>
          <a:sx n="90" d="100"/>
          <a:sy n="90" d="100"/>
        </p:scale>
        <p:origin x="510" y="540"/>
      </p:cViewPr>
      <p:guideLst>
        <p:guide orient="horz" pos="2183"/>
        <p:guide pos="3817"/>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p:scale>
          <a:sx n="100" d="100"/>
          <a:sy n="100" d="100"/>
        </p:scale>
        <p:origin x="3486" y="-81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ommentAuthors" Target="commentAuthors.xml"/><Relationship Id="rId27"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CA63D0C0-5BDE-495E-A54C-EA63650EE5ED}" type="datetimeFigureOut">
              <a:rPr lang="ru-RU" smtClean="0"/>
              <a:t>19.09.2023</a:t>
            </a:fld>
            <a:endParaRPr lang="ru-RU"/>
          </a:p>
        </p:txBody>
      </p:sp>
      <p:sp>
        <p:nvSpPr>
          <p:cNvPr id="4" name="Образ слайда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endParaRPr lang="ru-RU" dirty="0"/>
          </a:p>
        </p:txBody>
      </p:sp>
      <p:sp>
        <p:nvSpPr>
          <p:cNvPr id="6" name="Нижний колонтитул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52985BD-394C-4249-9520-F7128BE881DD}" type="slidenum">
              <a:rPr lang="ru-RU" smtClean="0"/>
              <a:t>‹Nr.›</a:t>
            </a:fld>
            <a:endParaRPr lang="ru-RU"/>
          </a:p>
        </p:txBody>
      </p:sp>
    </p:spTree>
    <p:extLst>
      <p:ext uri="{BB962C8B-B14F-4D97-AF65-F5344CB8AC3E}">
        <p14:creationId xmlns:p14="http://schemas.microsoft.com/office/powerpoint/2010/main" val="3836305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1</a:t>
            </a:fld>
            <a:endParaRPr lang="ru-RU" dirty="0"/>
          </a:p>
        </p:txBody>
      </p:sp>
    </p:spTree>
    <p:extLst>
      <p:ext uri="{BB962C8B-B14F-4D97-AF65-F5344CB8AC3E}">
        <p14:creationId xmlns:p14="http://schemas.microsoft.com/office/powerpoint/2010/main" val="25424572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16</a:t>
            </a:fld>
            <a:endParaRPr lang="ru-RU" dirty="0"/>
          </a:p>
        </p:txBody>
      </p:sp>
    </p:spTree>
    <p:extLst>
      <p:ext uri="{BB962C8B-B14F-4D97-AF65-F5344CB8AC3E}">
        <p14:creationId xmlns:p14="http://schemas.microsoft.com/office/powerpoint/2010/main" val="1852341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985BD-394C-4249-9520-F7128BE881DD}"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2486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985BD-394C-4249-9520-F7128BE881DD}"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5369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4</a:t>
            </a:fld>
            <a:endParaRPr lang="ru-RU" dirty="0"/>
          </a:p>
        </p:txBody>
      </p:sp>
    </p:spTree>
    <p:extLst>
      <p:ext uri="{BB962C8B-B14F-4D97-AF65-F5344CB8AC3E}">
        <p14:creationId xmlns:p14="http://schemas.microsoft.com/office/powerpoint/2010/main" val="883394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5</a:t>
            </a:fld>
            <a:endParaRPr lang="ru-RU" dirty="0"/>
          </a:p>
        </p:txBody>
      </p:sp>
    </p:spTree>
    <p:extLst>
      <p:ext uri="{BB962C8B-B14F-4D97-AF65-F5344CB8AC3E}">
        <p14:creationId xmlns:p14="http://schemas.microsoft.com/office/powerpoint/2010/main" val="1266113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6</a:t>
            </a:fld>
            <a:endParaRPr lang="ru-RU" dirty="0"/>
          </a:p>
        </p:txBody>
      </p:sp>
    </p:spTree>
    <p:extLst>
      <p:ext uri="{BB962C8B-B14F-4D97-AF65-F5344CB8AC3E}">
        <p14:creationId xmlns:p14="http://schemas.microsoft.com/office/powerpoint/2010/main" val="239901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7</a:t>
            </a:fld>
            <a:endParaRPr lang="ru-RU" dirty="0"/>
          </a:p>
        </p:txBody>
      </p:sp>
    </p:spTree>
    <p:extLst>
      <p:ext uri="{BB962C8B-B14F-4D97-AF65-F5344CB8AC3E}">
        <p14:creationId xmlns:p14="http://schemas.microsoft.com/office/powerpoint/2010/main" val="510035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14</a:t>
            </a:fld>
            <a:endParaRPr lang="ru-RU" dirty="0"/>
          </a:p>
        </p:txBody>
      </p:sp>
    </p:spTree>
    <p:extLst>
      <p:ext uri="{BB962C8B-B14F-4D97-AF65-F5344CB8AC3E}">
        <p14:creationId xmlns:p14="http://schemas.microsoft.com/office/powerpoint/2010/main" val="1573710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15</a:t>
            </a:fld>
            <a:endParaRPr lang="ru-RU" dirty="0"/>
          </a:p>
        </p:txBody>
      </p:sp>
    </p:spTree>
    <p:extLst>
      <p:ext uri="{BB962C8B-B14F-4D97-AF65-F5344CB8AC3E}">
        <p14:creationId xmlns:p14="http://schemas.microsoft.com/office/powerpoint/2010/main" val="95930602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68.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image" Target="../media/image67.png"/><Relationship Id="rId1" Type="http://schemas.openxmlformats.org/officeDocument/2006/relationships/slideMaster" Target="../slideMasters/slideMaster1.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4.png"/><Relationship Id="rId15" Type="http://schemas.openxmlformats.org/officeDocument/2006/relationships/image" Target="../media/image46.png"/><Relationship Id="rId10" Type="http://schemas.openxmlformats.org/officeDocument/2006/relationships/image" Target="../media/image74.png"/><Relationship Id="rId4" Type="http://schemas.openxmlformats.org/officeDocument/2006/relationships/image" Target="../media/image69.png"/><Relationship Id="rId9" Type="http://schemas.openxmlformats.org/officeDocument/2006/relationships/image" Target="../media/image73.png"/><Relationship Id="rId14" Type="http://schemas.openxmlformats.org/officeDocument/2006/relationships/image" Target="../media/image78.png"/></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25.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24.png"/><Relationship Id="rId2" Type="http://schemas.openxmlformats.org/officeDocument/2006/relationships/image" Target="../media/image323.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24.png"/><Relationship Id="rId2" Type="http://schemas.openxmlformats.org/officeDocument/2006/relationships/image" Target="../media/image32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80.png"/><Relationship Id="rId7" Type="http://schemas.openxmlformats.org/officeDocument/2006/relationships/image" Target="../media/image64.png"/><Relationship Id="rId2" Type="http://schemas.openxmlformats.org/officeDocument/2006/relationships/image" Target="../media/image79.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0.png"/><Relationship Id="rId4" Type="http://schemas.openxmlformats.org/officeDocument/2006/relationships/image" Target="../media/image81.png"/><Relationship Id="rId9" Type="http://schemas.openxmlformats.org/officeDocument/2006/relationships/image" Target="../media/image46.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0.png"/><Relationship Id="rId3" Type="http://schemas.openxmlformats.org/officeDocument/2006/relationships/image" Target="../media/image46.png"/><Relationship Id="rId7" Type="http://schemas.openxmlformats.org/officeDocument/2006/relationships/image" Target="../media/image85.png"/><Relationship Id="rId12" Type="http://schemas.openxmlformats.org/officeDocument/2006/relationships/image" Target="../media/image89.png"/><Relationship Id="rId2" Type="http://schemas.openxmlformats.org/officeDocument/2006/relationships/image" Target="../media/image68.png"/><Relationship Id="rId1" Type="http://schemas.openxmlformats.org/officeDocument/2006/relationships/slideMaster" Target="../slideMasters/slideMaster1.xml"/><Relationship Id="rId6" Type="http://schemas.openxmlformats.org/officeDocument/2006/relationships/image" Target="../media/image84.png"/><Relationship Id="rId11" Type="http://schemas.openxmlformats.org/officeDocument/2006/relationships/image" Target="../media/image76.png"/><Relationship Id="rId5" Type="http://schemas.openxmlformats.org/officeDocument/2006/relationships/image" Target="../media/image77.png"/><Relationship Id="rId10" Type="http://schemas.openxmlformats.org/officeDocument/2006/relationships/image" Target="../media/image88.png"/><Relationship Id="rId4" Type="http://schemas.openxmlformats.org/officeDocument/2006/relationships/image" Target="../media/image83.png"/><Relationship Id="rId9" Type="http://schemas.openxmlformats.org/officeDocument/2006/relationships/image" Target="../media/image87.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46.png"/><Relationship Id="rId7" Type="http://schemas.openxmlformats.org/officeDocument/2006/relationships/image" Target="../media/image93.png"/><Relationship Id="rId2" Type="http://schemas.openxmlformats.org/officeDocument/2006/relationships/image" Target="../media/image91.png"/><Relationship Id="rId1" Type="http://schemas.openxmlformats.org/officeDocument/2006/relationships/slideMaster" Target="../slideMasters/slideMaster1.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77.png"/><Relationship Id="rId10" Type="http://schemas.openxmlformats.org/officeDocument/2006/relationships/image" Target="../media/image96.png"/><Relationship Id="rId4" Type="http://schemas.openxmlformats.org/officeDocument/2006/relationships/image" Target="../media/image83.png"/><Relationship Id="rId9" Type="http://schemas.openxmlformats.org/officeDocument/2006/relationships/image" Target="../media/image9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100.png"/><Relationship Id="rId2" Type="http://schemas.openxmlformats.org/officeDocument/2006/relationships/image" Target="../media/image98.png"/><Relationship Id="rId1" Type="http://schemas.openxmlformats.org/officeDocument/2006/relationships/slideMaster" Target="../slideMasters/slideMaster1.xml"/><Relationship Id="rId6" Type="http://schemas.openxmlformats.org/officeDocument/2006/relationships/image" Target="../media/image99.png"/><Relationship Id="rId5" Type="http://schemas.openxmlformats.org/officeDocument/2006/relationships/image" Target="../media/image77.png"/><Relationship Id="rId4" Type="http://schemas.openxmlformats.org/officeDocument/2006/relationships/image" Target="../media/image83.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2.png"/><Relationship Id="rId7" Type="http://schemas.openxmlformats.org/officeDocument/2006/relationships/image" Target="../media/image104.png"/><Relationship Id="rId2" Type="http://schemas.openxmlformats.org/officeDocument/2006/relationships/image" Target="../media/image101.png"/><Relationship Id="rId1" Type="http://schemas.openxmlformats.org/officeDocument/2006/relationships/slideMaster" Target="../slideMasters/slideMaster1.xml"/><Relationship Id="rId6" Type="http://schemas.openxmlformats.org/officeDocument/2006/relationships/image" Target="../media/image83.png"/><Relationship Id="rId5" Type="http://schemas.openxmlformats.org/officeDocument/2006/relationships/image" Target="../media/image46.png"/><Relationship Id="rId4" Type="http://schemas.openxmlformats.org/officeDocument/2006/relationships/image" Target="../media/image103.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46.png"/><Relationship Id="rId7" Type="http://schemas.openxmlformats.org/officeDocument/2006/relationships/image" Target="../media/image107.png"/><Relationship Id="rId2" Type="http://schemas.openxmlformats.org/officeDocument/2006/relationships/image" Target="../media/image79.png"/><Relationship Id="rId1" Type="http://schemas.openxmlformats.org/officeDocument/2006/relationships/slideMaster" Target="../slideMasters/slideMaster1.xml"/><Relationship Id="rId6" Type="http://schemas.openxmlformats.org/officeDocument/2006/relationships/image" Target="../media/image106.png"/><Relationship Id="rId5" Type="http://schemas.openxmlformats.org/officeDocument/2006/relationships/image" Target="../media/image82.png"/><Relationship Id="rId4" Type="http://schemas.openxmlformats.org/officeDocument/2006/relationships/image" Target="../media/image83.png"/><Relationship Id="rId9" Type="http://schemas.openxmlformats.org/officeDocument/2006/relationships/image" Target="../media/image109.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46.png"/><Relationship Id="rId7" Type="http://schemas.openxmlformats.org/officeDocument/2006/relationships/image" Target="../media/image111.png"/><Relationship Id="rId2" Type="http://schemas.openxmlformats.org/officeDocument/2006/relationships/image" Target="../media/image102.png"/><Relationship Id="rId1" Type="http://schemas.openxmlformats.org/officeDocument/2006/relationships/slideMaster" Target="../slideMasters/slideMaster1.xml"/><Relationship Id="rId6" Type="http://schemas.openxmlformats.org/officeDocument/2006/relationships/image" Target="../media/image110.png"/><Relationship Id="rId5" Type="http://schemas.openxmlformats.org/officeDocument/2006/relationships/image" Target="../media/image82.png"/><Relationship Id="rId4" Type="http://schemas.openxmlformats.org/officeDocument/2006/relationships/image" Target="../media/image83.png"/><Relationship Id="rId9" Type="http://schemas.openxmlformats.org/officeDocument/2006/relationships/image" Target="../media/image112.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46.png"/><Relationship Id="rId7" Type="http://schemas.openxmlformats.org/officeDocument/2006/relationships/image" Target="../media/image113.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82.png"/><Relationship Id="rId10" Type="http://schemas.openxmlformats.org/officeDocument/2006/relationships/image" Target="../media/image115.png"/><Relationship Id="rId4" Type="http://schemas.openxmlformats.org/officeDocument/2006/relationships/image" Target="../media/image83.png"/><Relationship Id="rId9" Type="http://schemas.openxmlformats.org/officeDocument/2006/relationships/image" Target="../media/image110.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117.png"/><Relationship Id="rId7" Type="http://schemas.openxmlformats.org/officeDocument/2006/relationships/image" Target="../media/image119.png"/><Relationship Id="rId2" Type="http://schemas.openxmlformats.org/officeDocument/2006/relationships/image" Target="../media/image68.png"/><Relationship Id="rId1" Type="http://schemas.openxmlformats.org/officeDocument/2006/relationships/slideMaster" Target="../slideMasters/slideMaster1.xml"/><Relationship Id="rId6" Type="http://schemas.openxmlformats.org/officeDocument/2006/relationships/image" Target="../media/image118.png"/><Relationship Id="rId5" Type="http://schemas.openxmlformats.org/officeDocument/2006/relationships/image" Target="../media/image83.png"/><Relationship Id="rId4" Type="http://schemas.openxmlformats.org/officeDocument/2006/relationships/image" Target="../media/image46.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20.png"/><Relationship Id="rId7" Type="http://schemas.openxmlformats.org/officeDocument/2006/relationships/image" Target="../media/image121.png"/><Relationship Id="rId2" Type="http://schemas.openxmlformats.org/officeDocument/2006/relationships/image" Target="../media/image102.png"/><Relationship Id="rId1" Type="http://schemas.openxmlformats.org/officeDocument/2006/relationships/slideMaster" Target="../slideMasters/slideMaster1.xml"/><Relationship Id="rId6" Type="http://schemas.openxmlformats.org/officeDocument/2006/relationships/image" Target="../media/image82.png"/><Relationship Id="rId5" Type="http://schemas.openxmlformats.org/officeDocument/2006/relationships/image" Target="../media/image83.png"/><Relationship Id="rId4" Type="http://schemas.openxmlformats.org/officeDocument/2006/relationships/image" Target="../media/image46.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2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23.png"/><Relationship Id="rId1" Type="http://schemas.openxmlformats.org/officeDocument/2006/relationships/slideMaster" Target="../slideMasters/slideMaster1.xml"/><Relationship Id="rId6" Type="http://schemas.openxmlformats.org/officeDocument/2006/relationships/image" Target="../media/image125.png"/><Relationship Id="rId11" Type="http://schemas.openxmlformats.org/officeDocument/2006/relationships/image" Target="../media/image22.png"/><Relationship Id="rId5" Type="http://schemas.microsoft.com/office/2007/relationships/hdphoto" Target="../media/hdphoto2.wdp"/><Relationship Id="rId10" Type="http://schemas.openxmlformats.org/officeDocument/2006/relationships/image" Target="../media/image46.png"/><Relationship Id="rId4" Type="http://schemas.openxmlformats.org/officeDocument/2006/relationships/image" Target="../media/image124.png"/><Relationship Id="rId9" Type="http://schemas.microsoft.com/office/2007/relationships/hdphoto" Target="../media/hdphoto4.wdp"/></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30.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27.png"/><Relationship Id="rId1" Type="http://schemas.openxmlformats.org/officeDocument/2006/relationships/slideMaster" Target="../slideMasters/slideMaster1.xml"/><Relationship Id="rId6" Type="http://schemas.openxmlformats.org/officeDocument/2006/relationships/image" Target="../media/image129.png"/><Relationship Id="rId5" Type="http://schemas.microsoft.com/office/2007/relationships/hdphoto" Target="../media/hdphoto2.wdp"/><Relationship Id="rId10" Type="http://schemas.openxmlformats.org/officeDocument/2006/relationships/image" Target="../media/image22.png"/><Relationship Id="rId4" Type="http://schemas.openxmlformats.org/officeDocument/2006/relationships/image" Target="../media/image128.png"/><Relationship Id="rId9" Type="http://schemas.openxmlformats.org/officeDocument/2006/relationships/image" Target="../media/image46.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46.png"/><Relationship Id="rId7" Type="http://schemas.openxmlformats.org/officeDocument/2006/relationships/image" Target="../media/image135.png"/><Relationship Id="rId2" Type="http://schemas.openxmlformats.org/officeDocument/2006/relationships/image" Target="../media/image131.png"/><Relationship Id="rId1" Type="http://schemas.openxmlformats.org/officeDocument/2006/relationships/slideMaster" Target="../slideMasters/slideMaster1.xml"/><Relationship Id="rId6" Type="http://schemas.openxmlformats.org/officeDocument/2006/relationships/image" Target="../media/image134.png"/><Relationship Id="rId11" Type="http://schemas.openxmlformats.org/officeDocument/2006/relationships/image" Target="../media/image139.png"/><Relationship Id="rId5" Type="http://schemas.openxmlformats.org/officeDocument/2006/relationships/image" Target="../media/image133.png"/><Relationship Id="rId10" Type="http://schemas.openxmlformats.org/officeDocument/2006/relationships/image" Target="../media/image138.png"/><Relationship Id="rId4" Type="http://schemas.openxmlformats.org/officeDocument/2006/relationships/image" Target="../media/image132.png"/><Relationship Id="rId9" Type="http://schemas.openxmlformats.org/officeDocument/2006/relationships/image" Target="../media/image137.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46.png"/><Relationship Id="rId7" Type="http://schemas.openxmlformats.org/officeDocument/2006/relationships/image" Target="../media/image132.png"/><Relationship Id="rId2" Type="http://schemas.openxmlformats.org/officeDocument/2006/relationships/image" Target="../media/image140.png"/><Relationship Id="rId1" Type="http://schemas.openxmlformats.org/officeDocument/2006/relationships/slideMaster" Target="../slideMasters/slideMaster1.xml"/><Relationship Id="rId6" Type="http://schemas.openxmlformats.org/officeDocument/2006/relationships/image" Target="../media/image139.png"/><Relationship Id="rId5" Type="http://schemas.openxmlformats.org/officeDocument/2006/relationships/image" Target="../media/image141.png"/><Relationship Id="rId10" Type="http://schemas.openxmlformats.org/officeDocument/2006/relationships/image" Target="../media/image144.png"/><Relationship Id="rId4" Type="http://schemas.openxmlformats.org/officeDocument/2006/relationships/image" Target="../media/image133.png"/><Relationship Id="rId9" Type="http://schemas.openxmlformats.org/officeDocument/2006/relationships/image" Target="../media/image143.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6.png"/><Relationship Id="rId7" Type="http://schemas.openxmlformats.org/officeDocument/2006/relationships/image" Target="../media/image147.png"/><Relationship Id="rId2" Type="http://schemas.openxmlformats.org/officeDocument/2006/relationships/image" Target="../media/image145.png"/><Relationship Id="rId1" Type="http://schemas.openxmlformats.org/officeDocument/2006/relationships/slideMaster" Target="../slideMasters/slideMaster1.xml"/><Relationship Id="rId6" Type="http://schemas.openxmlformats.org/officeDocument/2006/relationships/image" Target="../media/image139.png"/><Relationship Id="rId5" Type="http://schemas.openxmlformats.org/officeDocument/2006/relationships/image" Target="../media/image133.png"/><Relationship Id="rId4" Type="http://schemas.openxmlformats.org/officeDocument/2006/relationships/image" Target="../media/image46.png"/><Relationship Id="rId9" Type="http://schemas.openxmlformats.org/officeDocument/2006/relationships/image" Target="../media/image149.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39.png"/><Relationship Id="rId7" Type="http://schemas.openxmlformats.org/officeDocument/2006/relationships/image" Target="../media/image133.png"/><Relationship Id="rId2" Type="http://schemas.openxmlformats.org/officeDocument/2006/relationships/image" Target="../media/image150.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131.png"/><Relationship Id="rId10" Type="http://schemas.openxmlformats.org/officeDocument/2006/relationships/image" Target="../media/image151.png"/><Relationship Id="rId4" Type="http://schemas.openxmlformats.org/officeDocument/2006/relationships/image" Target="../media/image32.png"/><Relationship Id="rId9" Type="http://schemas.openxmlformats.org/officeDocument/2006/relationships/image" Target="../media/image139.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2.png"/><Relationship Id="rId7" Type="http://schemas.openxmlformats.org/officeDocument/2006/relationships/image" Target="../media/image139.png"/><Relationship Id="rId2" Type="http://schemas.openxmlformats.org/officeDocument/2006/relationships/image" Target="../media/image7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154.png"/><Relationship Id="rId4" Type="http://schemas.openxmlformats.org/officeDocument/2006/relationships/image" Target="../media/image153.png"/><Relationship Id="rId9" Type="http://schemas.openxmlformats.org/officeDocument/2006/relationships/image" Target="../media/image64.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57.png"/><Relationship Id="rId7" Type="http://schemas.openxmlformats.org/officeDocument/2006/relationships/image" Target="../media/image159.png"/><Relationship Id="rId2" Type="http://schemas.openxmlformats.org/officeDocument/2006/relationships/image" Target="../media/image156.png"/><Relationship Id="rId1" Type="http://schemas.openxmlformats.org/officeDocument/2006/relationships/slideMaster" Target="../slideMasters/slideMaster1.xml"/><Relationship Id="rId6" Type="http://schemas.openxmlformats.org/officeDocument/2006/relationships/image" Target="../media/image158.png"/><Relationship Id="rId5" Type="http://schemas.openxmlformats.org/officeDocument/2006/relationships/image" Target="../media/image139.png"/><Relationship Id="rId4" Type="http://schemas.openxmlformats.org/officeDocument/2006/relationships/image" Target="../media/image46.png"/><Relationship Id="rId9" Type="http://schemas.openxmlformats.org/officeDocument/2006/relationships/image" Target="../media/image3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163.png"/><Relationship Id="rId2" Type="http://schemas.openxmlformats.org/officeDocument/2006/relationships/image" Target="../media/image161.png"/><Relationship Id="rId1" Type="http://schemas.openxmlformats.org/officeDocument/2006/relationships/slideMaster" Target="../slideMasters/slideMaster1.xml"/><Relationship Id="rId6" Type="http://schemas.openxmlformats.org/officeDocument/2006/relationships/image" Target="../media/image132.png"/><Relationship Id="rId5" Type="http://schemas.openxmlformats.org/officeDocument/2006/relationships/image" Target="../media/image162.png"/><Relationship Id="rId4" Type="http://schemas.openxmlformats.org/officeDocument/2006/relationships/image" Target="../media/image139.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5.png"/><Relationship Id="rId7" Type="http://schemas.openxmlformats.org/officeDocument/2006/relationships/image" Target="../media/image166.png"/><Relationship Id="rId2" Type="http://schemas.openxmlformats.org/officeDocument/2006/relationships/image" Target="../media/image164.png"/><Relationship Id="rId1" Type="http://schemas.openxmlformats.org/officeDocument/2006/relationships/slideMaster" Target="../slideMasters/slideMaster1.xml"/><Relationship Id="rId6" Type="http://schemas.openxmlformats.org/officeDocument/2006/relationships/image" Target="../media/image139.png"/><Relationship Id="rId5" Type="http://schemas.openxmlformats.org/officeDocument/2006/relationships/image" Target="../media/image46.png"/><Relationship Id="rId4" Type="http://schemas.openxmlformats.org/officeDocument/2006/relationships/image" Target="../media/image131.png"/><Relationship Id="rId9"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8" Type="http://schemas.microsoft.com/office/2007/relationships/hdphoto" Target="../media/hdphoto6.wdp"/><Relationship Id="rId3" Type="http://schemas.microsoft.com/office/2007/relationships/hdphoto" Target="../media/hdphoto5.wdp"/><Relationship Id="rId7"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Master" Target="../slideMasters/slideMaster1.xml"/><Relationship Id="rId6" Type="http://schemas.openxmlformats.org/officeDocument/2006/relationships/image" Target="../media/image46.png"/><Relationship Id="rId5" Type="http://schemas.microsoft.com/office/2007/relationships/hdphoto" Target="../media/hdphoto3.wdp"/><Relationship Id="rId10" Type="http://schemas.microsoft.com/office/2007/relationships/hdphoto" Target="../media/hdphoto7.wdp"/><Relationship Id="rId4" Type="http://schemas.openxmlformats.org/officeDocument/2006/relationships/image" Target="../media/image125.png"/><Relationship Id="rId9" Type="http://schemas.openxmlformats.org/officeDocument/2006/relationships/image" Target="../media/image170.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2.png"/><Relationship Id="rId7" Type="http://schemas.openxmlformats.org/officeDocument/2006/relationships/image" Target="../media/image46.png"/><Relationship Id="rId2" Type="http://schemas.openxmlformats.org/officeDocument/2006/relationships/image" Target="../media/image171.png"/><Relationship Id="rId1" Type="http://schemas.openxmlformats.org/officeDocument/2006/relationships/slideMaster" Target="../slideMasters/slideMaster1.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3.png"/><Relationship Id="rId7" Type="http://schemas.openxmlformats.org/officeDocument/2006/relationships/image" Target="../media/image22.png"/><Relationship Id="rId2" Type="http://schemas.openxmlformats.org/officeDocument/2006/relationships/image" Target="../media/image17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175.png"/><Relationship Id="rId4" Type="http://schemas.openxmlformats.org/officeDocument/2006/relationships/image" Target="../media/image174.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77.png"/><Relationship Id="rId7" Type="http://schemas.openxmlformats.org/officeDocument/2006/relationships/image" Target="../media/image179.png"/><Relationship Id="rId2" Type="http://schemas.openxmlformats.org/officeDocument/2006/relationships/image" Target="../media/image176.png"/><Relationship Id="rId1" Type="http://schemas.openxmlformats.org/officeDocument/2006/relationships/slideMaster" Target="../slideMasters/slideMaster1.xml"/><Relationship Id="rId6" Type="http://schemas.openxmlformats.org/officeDocument/2006/relationships/image" Target="../media/image174.png"/><Relationship Id="rId5" Type="http://schemas.openxmlformats.org/officeDocument/2006/relationships/image" Target="../media/image178.png"/><Relationship Id="rId10" Type="http://schemas.openxmlformats.org/officeDocument/2006/relationships/image" Target="../media/image181.png"/><Relationship Id="rId4" Type="http://schemas.openxmlformats.org/officeDocument/2006/relationships/image" Target="../media/image46.png"/><Relationship Id="rId9" Type="http://schemas.openxmlformats.org/officeDocument/2006/relationships/image" Target="../media/image180.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7.png"/><Relationship Id="rId7" Type="http://schemas.openxmlformats.org/officeDocument/2006/relationships/image" Target="../media/image180.png"/><Relationship Id="rId2" Type="http://schemas.openxmlformats.org/officeDocument/2006/relationships/image" Target="../media/image176.png"/><Relationship Id="rId1" Type="http://schemas.openxmlformats.org/officeDocument/2006/relationships/slideMaster" Target="../slideMasters/slideMaster1.xml"/><Relationship Id="rId6" Type="http://schemas.openxmlformats.org/officeDocument/2006/relationships/image" Target="../media/image109.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82.png"/><Relationship Id="rId1" Type="http://schemas.openxmlformats.org/officeDocument/2006/relationships/slideMaster" Target="../slideMasters/slideMaster1.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78.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180.png"/><Relationship Id="rId2" Type="http://schemas.openxmlformats.org/officeDocument/2006/relationships/image" Target="../media/image176.png"/><Relationship Id="rId1" Type="http://schemas.openxmlformats.org/officeDocument/2006/relationships/slideMaster" Target="../slideMasters/slideMaster1.xml"/><Relationship Id="rId6" Type="http://schemas.openxmlformats.org/officeDocument/2006/relationships/image" Target="../media/image174.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image" Target="../media/image175.png"/><Relationship Id="rId7"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Master" Target="../slideMasters/slideMaster1.xml"/><Relationship Id="rId6" Type="http://schemas.openxmlformats.org/officeDocument/2006/relationships/image" Target="../media/image180.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189.png"/><Relationship Id="rId7" Type="http://schemas.openxmlformats.org/officeDocument/2006/relationships/image" Target="../media/image191.png"/><Relationship Id="rId2" Type="http://schemas.openxmlformats.org/officeDocument/2006/relationships/image" Target="../media/image188.png"/><Relationship Id="rId1" Type="http://schemas.openxmlformats.org/officeDocument/2006/relationships/slideMaster" Target="../slideMasters/slideMaster1.xml"/><Relationship Id="rId6" Type="http://schemas.openxmlformats.org/officeDocument/2006/relationships/image" Target="../media/image190.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png"/></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image" Target="../media/image172.png"/><Relationship Id="rId7" Type="http://schemas.openxmlformats.org/officeDocument/2006/relationships/image" Target="../media/image195.png"/><Relationship Id="rId2" Type="http://schemas.openxmlformats.org/officeDocument/2006/relationships/image" Target="../media/image193.png"/><Relationship Id="rId1" Type="http://schemas.openxmlformats.org/officeDocument/2006/relationships/slideMaster" Target="../slideMasters/slideMaster1.xml"/><Relationship Id="rId6" Type="http://schemas.openxmlformats.org/officeDocument/2006/relationships/image" Target="../media/image194.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76.png"/><Relationship Id="rId7" Type="http://schemas.openxmlformats.org/officeDocument/2006/relationships/image" Target="../media/image199.png"/><Relationship Id="rId2" Type="http://schemas.openxmlformats.org/officeDocument/2006/relationships/image" Target="../media/image197.png"/><Relationship Id="rId1" Type="http://schemas.openxmlformats.org/officeDocument/2006/relationships/slideMaster" Target="../slideMasters/slideMaster1.xml"/><Relationship Id="rId6" Type="http://schemas.openxmlformats.org/officeDocument/2006/relationships/image" Target="../media/image198.png"/><Relationship Id="rId5" Type="http://schemas.openxmlformats.org/officeDocument/2006/relationships/image" Target="../media/image178.png"/><Relationship Id="rId4" Type="http://schemas.openxmlformats.org/officeDocument/2006/relationships/image" Target="../media/image46.png"/><Relationship Id="rId9" Type="http://schemas.openxmlformats.org/officeDocument/2006/relationships/image" Target="../media/image200.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01.png"/><Relationship Id="rId1" Type="http://schemas.openxmlformats.org/officeDocument/2006/relationships/slideMaster" Target="../slideMasters/slideMaster1.xml"/><Relationship Id="rId6" Type="http://schemas.openxmlformats.org/officeDocument/2006/relationships/image" Target="../media/image203.png"/><Relationship Id="rId5" Type="http://schemas.openxmlformats.org/officeDocument/2006/relationships/image" Target="../media/image178.png"/><Relationship Id="rId4" Type="http://schemas.openxmlformats.org/officeDocument/2006/relationships/image" Target="../media/image202.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206.png"/><Relationship Id="rId3" Type="http://schemas.openxmlformats.org/officeDocument/2006/relationships/image" Target="../media/image177.png"/><Relationship Id="rId7" Type="http://schemas.openxmlformats.org/officeDocument/2006/relationships/image" Target="../media/image109.png"/><Relationship Id="rId2" Type="http://schemas.openxmlformats.org/officeDocument/2006/relationships/image" Target="../media/image204.png"/><Relationship Id="rId1" Type="http://schemas.openxmlformats.org/officeDocument/2006/relationships/slideMaster" Target="../slideMasters/slideMaster1.xml"/><Relationship Id="rId6" Type="http://schemas.openxmlformats.org/officeDocument/2006/relationships/image" Target="../media/image205.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08.png"/><Relationship Id="rId7" Type="http://schemas.openxmlformats.org/officeDocument/2006/relationships/image" Target="../media/image22.png"/><Relationship Id="rId2" Type="http://schemas.openxmlformats.org/officeDocument/2006/relationships/image" Target="../media/image207.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64.png"/><Relationship Id="rId4" Type="http://schemas.openxmlformats.org/officeDocument/2006/relationships/image" Target="../media/image209.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13.png"/><Relationship Id="rId3" Type="http://schemas.openxmlformats.org/officeDocument/2006/relationships/image" Target="../media/image210.png"/><Relationship Id="rId7" Type="http://schemas.openxmlformats.org/officeDocument/2006/relationships/image" Target="../media/image212.png"/><Relationship Id="rId2" Type="http://schemas.openxmlformats.org/officeDocument/2006/relationships/image" Target="../media/image64.png"/><Relationship Id="rId1" Type="http://schemas.openxmlformats.org/officeDocument/2006/relationships/slideMaster" Target="../slideMasters/slideMaster1.xml"/><Relationship Id="rId6" Type="http://schemas.openxmlformats.org/officeDocument/2006/relationships/image" Target="../media/image209.png"/><Relationship Id="rId5" Type="http://schemas.openxmlformats.org/officeDocument/2006/relationships/image" Target="../media/image46.png"/><Relationship Id="rId10" Type="http://schemas.openxmlformats.org/officeDocument/2006/relationships/image" Target="../media/image215.png"/><Relationship Id="rId4" Type="http://schemas.openxmlformats.org/officeDocument/2006/relationships/image" Target="../media/image211.png"/><Relationship Id="rId9" Type="http://schemas.openxmlformats.org/officeDocument/2006/relationships/image" Target="../media/image214.pn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219.png"/><Relationship Id="rId3" Type="http://schemas.openxmlformats.org/officeDocument/2006/relationships/image" Target="../media/image217.png"/><Relationship Id="rId7" Type="http://schemas.openxmlformats.org/officeDocument/2006/relationships/image" Target="../media/image213.png"/><Relationship Id="rId2" Type="http://schemas.openxmlformats.org/officeDocument/2006/relationships/image" Target="../media/image216.png"/><Relationship Id="rId1" Type="http://schemas.openxmlformats.org/officeDocument/2006/relationships/slideMaster" Target="../slideMasters/slideMaster1.xml"/><Relationship Id="rId6" Type="http://schemas.openxmlformats.org/officeDocument/2006/relationships/image" Target="../media/image109.png"/><Relationship Id="rId5" Type="http://schemas.openxmlformats.org/officeDocument/2006/relationships/image" Target="../media/image46.png"/><Relationship Id="rId10" Type="http://schemas.openxmlformats.org/officeDocument/2006/relationships/image" Target="../media/image171.png"/><Relationship Id="rId4" Type="http://schemas.openxmlformats.org/officeDocument/2006/relationships/image" Target="../media/image218.png"/><Relationship Id="rId9" Type="http://schemas.openxmlformats.org/officeDocument/2006/relationships/image" Target="../media/image20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Master" Target="../slideMasters/slideMaster1.xml"/><Relationship Id="rId5" Type="http://schemas.openxmlformats.org/officeDocument/2006/relationships/image" Target="../media/image213.png"/><Relationship Id="rId4" Type="http://schemas.openxmlformats.org/officeDocument/2006/relationships/image" Target="../media/image46.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213.png"/><Relationship Id="rId3" Type="http://schemas.openxmlformats.org/officeDocument/2006/relationships/image" Target="../media/image223.png"/><Relationship Id="rId7" Type="http://schemas.openxmlformats.org/officeDocument/2006/relationships/image" Target="../media/image187.png"/><Relationship Id="rId2" Type="http://schemas.openxmlformats.org/officeDocument/2006/relationships/image" Target="../media/image222.png"/><Relationship Id="rId1" Type="http://schemas.openxmlformats.org/officeDocument/2006/relationships/slideMaster" Target="../slideMasters/slideMaster1.xml"/><Relationship Id="rId6" Type="http://schemas.openxmlformats.org/officeDocument/2006/relationships/image" Target="../media/image109.png"/><Relationship Id="rId5" Type="http://schemas.openxmlformats.org/officeDocument/2006/relationships/image" Target="../media/image46.png"/><Relationship Id="rId4" Type="http://schemas.openxmlformats.org/officeDocument/2006/relationships/image" Target="../media/image22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34.png"/><Relationship Id="rId11" Type="http://schemas.openxmlformats.org/officeDocument/2006/relationships/image" Target="../media/image38.png"/><Relationship Id="rId5" Type="http://schemas.openxmlformats.org/officeDocument/2006/relationships/image" Target="../media/image33.png"/><Relationship Id="rId10" Type="http://schemas.openxmlformats.org/officeDocument/2006/relationships/image" Target="../media/image37.png"/><Relationship Id="rId4" Type="http://schemas.openxmlformats.org/officeDocument/2006/relationships/image" Target="../media/image32.png"/><Relationship Id="rId9" Type="http://schemas.openxmlformats.org/officeDocument/2006/relationships/image" Target="../media/image36.png"/></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25.png"/><Relationship Id="rId7" Type="http://schemas.openxmlformats.org/officeDocument/2006/relationships/image" Target="../media/image171.png"/><Relationship Id="rId2" Type="http://schemas.openxmlformats.org/officeDocument/2006/relationships/image" Target="../media/image210.png"/><Relationship Id="rId1" Type="http://schemas.openxmlformats.org/officeDocument/2006/relationships/slideMaster" Target="../slideMasters/slideMaster1.xml"/><Relationship Id="rId6" Type="http://schemas.openxmlformats.org/officeDocument/2006/relationships/image" Target="../media/image226.png"/><Relationship Id="rId5" Type="http://schemas.openxmlformats.org/officeDocument/2006/relationships/image" Target="../media/image213.png"/><Relationship Id="rId4" Type="http://schemas.openxmlformats.org/officeDocument/2006/relationships/image" Target="../media/image46.png"/><Relationship Id="rId9" Type="http://schemas.openxmlformats.org/officeDocument/2006/relationships/image" Target="../media/image109.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209.png"/><Relationship Id="rId3" Type="http://schemas.openxmlformats.org/officeDocument/2006/relationships/image" Target="../media/image228.png"/><Relationship Id="rId7" Type="http://schemas.openxmlformats.org/officeDocument/2006/relationships/image" Target="../media/image230.png"/><Relationship Id="rId2" Type="http://schemas.openxmlformats.org/officeDocument/2006/relationships/image" Target="../media/image227.png"/><Relationship Id="rId1" Type="http://schemas.openxmlformats.org/officeDocument/2006/relationships/slideMaster" Target="../slideMasters/slideMaster1.xml"/><Relationship Id="rId6" Type="http://schemas.openxmlformats.org/officeDocument/2006/relationships/image" Target="../media/image229.png"/><Relationship Id="rId5" Type="http://schemas.openxmlformats.org/officeDocument/2006/relationships/image" Target="../media/image213.png"/><Relationship Id="rId4" Type="http://schemas.openxmlformats.org/officeDocument/2006/relationships/image" Target="../media/image46.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234.png"/><Relationship Id="rId3" Type="http://schemas.openxmlformats.org/officeDocument/2006/relationships/image" Target="../media/image46.png"/><Relationship Id="rId7" Type="http://schemas.openxmlformats.org/officeDocument/2006/relationships/image" Target="../media/image224.png"/><Relationship Id="rId2" Type="http://schemas.openxmlformats.org/officeDocument/2006/relationships/image" Target="../media/image231.png"/><Relationship Id="rId1" Type="http://schemas.openxmlformats.org/officeDocument/2006/relationships/slideMaster" Target="../slideMasters/slideMaster1.xml"/><Relationship Id="rId6" Type="http://schemas.openxmlformats.org/officeDocument/2006/relationships/image" Target="../media/image233.png"/><Relationship Id="rId5" Type="http://schemas.openxmlformats.org/officeDocument/2006/relationships/image" Target="../media/image232.png"/><Relationship Id="rId4" Type="http://schemas.openxmlformats.org/officeDocument/2006/relationships/image" Target="../media/image213.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Master" Target="../slideMasters/slideMaster1.xml"/><Relationship Id="rId6" Type="http://schemas.openxmlformats.org/officeDocument/2006/relationships/image" Target="../media/image171.png"/><Relationship Id="rId5" Type="http://schemas.openxmlformats.org/officeDocument/2006/relationships/image" Target="../media/image212.png"/><Relationship Id="rId4" Type="http://schemas.openxmlformats.org/officeDocument/2006/relationships/image" Target="../media/image213.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38.png"/><Relationship Id="rId7" Type="http://schemas.openxmlformats.org/officeDocument/2006/relationships/image" Target="../media/image240.png"/><Relationship Id="rId2" Type="http://schemas.openxmlformats.org/officeDocument/2006/relationships/image" Target="../media/image237.png"/><Relationship Id="rId1" Type="http://schemas.openxmlformats.org/officeDocument/2006/relationships/slideMaster" Target="../slideMasters/slideMaster1.xml"/><Relationship Id="rId6" Type="http://schemas.openxmlformats.org/officeDocument/2006/relationships/image" Target="../media/image239.png"/><Relationship Id="rId5" Type="http://schemas.openxmlformats.org/officeDocument/2006/relationships/image" Target="../media/image213.png"/><Relationship Id="rId4" Type="http://schemas.openxmlformats.org/officeDocument/2006/relationships/image" Target="../media/image46.png"/></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244.png"/><Relationship Id="rId3" Type="http://schemas.openxmlformats.org/officeDocument/2006/relationships/image" Target="../media/image242.png"/><Relationship Id="rId7" Type="http://schemas.openxmlformats.org/officeDocument/2006/relationships/image" Target="../media/image5.png"/><Relationship Id="rId2" Type="http://schemas.openxmlformats.org/officeDocument/2006/relationships/image" Target="../media/image241.png"/><Relationship Id="rId1" Type="http://schemas.openxmlformats.org/officeDocument/2006/relationships/slideMaster" Target="../slideMasters/slideMaster1.xml"/><Relationship Id="rId6" Type="http://schemas.openxmlformats.org/officeDocument/2006/relationships/image" Target="../media/image51.png"/><Relationship Id="rId5" Type="http://schemas.openxmlformats.org/officeDocument/2006/relationships/image" Target="../media/image243.png"/><Relationship Id="rId10" Type="http://schemas.openxmlformats.org/officeDocument/2006/relationships/image" Target="../media/image246.png"/><Relationship Id="rId4" Type="http://schemas.openxmlformats.org/officeDocument/2006/relationships/image" Target="../media/image46.png"/><Relationship Id="rId9" Type="http://schemas.openxmlformats.org/officeDocument/2006/relationships/image" Target="../media/image245.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251.png"/><Relationship Id="rId3" Type="http://schemas.openxmlformats.org/officeDocument/2006/relationships/image" Target="../media/image248.png"/><Relationship Id="rId7" Type="http://schemas.openxmlformats.org/officeDocument/2006/relationships/image" Target="../media/image250.png"/><Relationship Id="rId2" Type="http://schemas.openxmlformats.org/officeDocument/2006/relationships/image" Target="../media/image247.png"/><Relationship Id="rId1" Type="http://schemas.openxmlformats.org/officeDocument/2006/relationships/slideMaster" Target="../slideMasters/slideMaster1.xml"/><Relationship Id="rId6" Type="http://schemas.openxmlformats.org/officeDocument/2006/relationships/image" Target="../media/image249.png"/><Relationship Id="rId5" Type="http://schemas.openxmlformats.org/officeDocument/2006/relationships/image" Target="../media/image40.png"/><Relationship Id="rId4" Type="http://schemas.openxmlformats.org/officeDocument/2006/relationships/image" Target="../media/image46.png"/><Relationship Id="rId9" Type="http://schemas.openxmlformats.org/officeDocument/2006/relationships/image" Target="../media/image252.pn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253.png"/><Relationship Id="rId7"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55.png"/><Relationship Id="rId10" Type="http://schemas.openxmlformats.org/officeDocument/2006/relationships/image" Target="../media/image46.png"/><Relationship Id="rId4" Type="http://schemas.openxmlformats.org/officeDocument/2006/relationships/image" Target="../media/image254.png"/><Relationship Id="rId9" Type="http://schemas.openxmlformats.org/officeDocument/2006/relationships/image" Target="../media/image89.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46.png"/><Relationship Id="rId1" Type="http://schemas.openxmlformats.org/officeDocument/2006/relationships/slideMaster" Target="../slideMasters/slideMaster1.xml"/><Relationship Id="rId5" Type="http://schemas.openxmlformats.org/officeDocument/2006/relationships/image" Target="../media/image258.png"/><Relationship Id="rId4" Type="http://schemas.openxmlformats.org/officeDocument/2006/relationships/image" Target="../media/image257.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Master" Target="../slideMasters/slideMaster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262.png"/><Relationship Id="rId3" Type="http://schemas.openxmlformats.org/officeDocument/2006/relationships/image" Target="../media/image15.png"/><Relationship Id="rId7" Type="http://schemas.openxmlformats.org/officeDocument/2006/relationships/image" Target="../media/image261.png"/><Relationship Id="rId2" Type="http://schemas.openxmlformats.org/officeDocument/2006/relationships/image" Target="../media/image259.png"/><Relationship Id="rId1" Type="http://schemas.openxmlformats.org/officeDocument/2006/relationships/slideMaster" Target="../slideMasters/slideMaster1.xml"/><Relationship Id="rId6" Type="http://schemas.openxmlformats.org/officeDocument/2006/relationships/image" Target="../media/image40.png"/><Relationship Id="rId5" Type="http://schemas.openxmlformats.org/officeDocument/2006/relationships/image" Target="../media/image260.png"/><Relationship Id="rId4" Type="http://schemas.openxmlformats.org/officeDocument/2006/relationships/image" Target="../media/image46.png"/><Relationship Id="rId9" Type="http://schemas.openxmlformats.org/officeDocument/2006/relationships/image" Target="../media/image263.png"/></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267.png"/><Relationship Id="rId13" Type="http://schemas.openxmlformats.org/officeDocument/2006/relationships/image" Target="../media/image272.png"/><Relationship Id="rId3" Type="http://schemas.openxmlformats.org/officeDocument/2006/relationships/image" Target="../media/image46.png"/><Relationship Id="rId7" Type="http://schemas.openxmlformats.org/officeDocument/2006/relationships/image" Target="../media/image266.png"/><Relationship Id="rId12" Type="http://schemas.openxmlformats.org/officeDocument/2006/relationships/image" Target="../media/image271.png"/><Relationship Id="rId2" Type="http://schemas.openxmlformats.org/officeDocument/2006/relationships/image" Target="../media/image63.png"/><Relationship Id="rId1" Type="http://schemas.openxmlformats.org/officeDocument/2006/relationships/slideMaster" Target="../slideMasters/slideMaster1.xml"/><Relationship Id="rId6" Type="http://schemas.openxmlformats.org/officeDocument/2006/relationships/image" Target="../media/image265.png"/><Relationship Id="rId11" Type="http://schemas.openxmlformats.org/officeDocument/2006/relationships/image" Target="../media/image270.png"/><Relationship Id="rId5" Type="http://schemas.openxmlformats.org/officeDocument/2006/relationships/image" Target="../media/image264.png"/><Relationship Id="rId10" Type="http://schemas.openxmlformats.org/officeDocument/2006/relationships/image" Target="../media/image269.png"/><Relationship Id="rId4" Type="http://schemas.openxmlformats.org/officeDocument/2006/relationships/image" Target="../media/image1.png"/><Relationship Id="rId9" Type="http://schemas.openxmlformats.org/officeDocument/2006/relationships/image" Target="../media/image268.png"/></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268.png"/><Relationship Id="rId3" Type="http://schemas.openxmlformats.org/officeDocument/2006/relationships/image" Target="../media/image46.png"/><Relationship Id="rId7" Type="http://schemas.openxmlformats.org/officeDocument/2006/relationships/image" Target="../media/image267.png"/><Relationship Id="rId2" Type="http://schemas.openxmlformats.org/officeDocument/2006/relationships/image" Target="../media/image63.png"/><Relationship Id="rId1" Type="http://schemas.openxmlformats.org/officeDocument/2006/relationships/slideMaster" Target="../slideMasters/slideMaster1.xml"/><Relationship Id="rId6" Type="http://schemas.openxmlformats.org/officeDocument/2006/relationships/image" Target="../media/image266.png"/><Relationship Id="rId11" Type="http://schemas.openxmlformats.org/officeDocument/2006/relationships/image" Target="../media/image272.png"/><Relationship Id="rId5" Type="http://schemas.openxmlformats.org/officeDocument/2006/relationships/image" Target="../media/image265.png"/><Relationship Id="rId10" Type="http://schemas.openxmlformats.org/officeDocument/2006/relationships/image" Target="../media/image271.png"/><Relationship Id="rId4" Type="http://schemas.openxmlformats.org/officeDocument/2006/relationships/image" Target="../media/image264.png"/><Relationship Id="rId9" Type="http://schemas.openxmlformats.org/officeDocument/2006/relationships/image" Target="../media/image269.png"/></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7.png"/><Relationship Id="rId7" Type="http://schemas.openxmlformats.org/officeDocument/2006/relationships/image" Target="../media/image273.png"/><Relationship Id="rId2" Type="http://schemas.openxmlformats.org/officeDocument/2006/relationships/image" Target="../media/image69.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68.png"/><Relationship Id="rId10" Type="http://schemas.openxmlformats.org/officeDocument/2006/relationships/image" Target="../media/image1.png"/><Relationship Id="rId4" Type="http://schemas.openxmlformats.org/officeDocument/2006/relationships/image" Target="../media/image67.png"/><Relationship Id="rId9" Type="http://schemas.openxmlformats.org/officeDocument/2006/relationships/image" Target="../media/image274.png"/></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279.png"/><Relationship Id="rId3" Type="http://schemas.openxmlformats.org/officeDocument/2006/relationships/image" Target="../media/image70.png"/><Relationship Id="rId7" Type="http://schemas.openxmlformats.org/officeDocument/2006/relationships/image" Target="../media/image81.png"/><Relationship Id="rId2" Type="http://schemas.openxmlformats.org/officeDocument/2006/relationships/image" Target="../media/image275.png"/><Relationship Id="rId1" Type="http://schemas.openxmlformats.org/officeDocument/2006/relationships/slideMaster" Target="../slideMasters/slideMaster1.xml"/><Relationship Id="rId6" Type="http://schemas.openxmlformats.org/officeDocument/2006/relationships/image" Target="../media/image278.png"/><Relationship Id="rId5" Type="http://schemas.openxmlformats.org/officeDocument/2006/relationships/image" Target="../media/image277.png"/><Relationship Id="rId4" Type="http://schemas.openxmlformats.org/officeDocument/2006/relationships/image" Target="../media/image276.png"/><Relationship Id="rId9" Type="http://schemas.openxmlformats.org/officeDocument/2006/relationships/image" Target="../media/image46.png"/></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286.png"/><Relationship Id="rId13" Type="http://schemas.openxmlformats.org/officeDocument/2006/relationships/image" Target="../media/image291.png"/><Relationship Id="rId3" Type="http://schemas.openxmlformats.org/officeDocument/2006/relationships/image" Target="../media/image281.png"/><Relationship Id="rId7" Type="http://schemas.openxmlformats.org/officeDocument/2006/relationships/image" Target="../media/image285.png"/><Relationship Id="rId12" Type="http://schemas.openxmlformats.org/officeDocument/2006/relationships/image" Target="../media/image290.png"/><Relationship Id="rId2" Type="http://schemas.openxmlformats.org/officeDocument/2006/relationships/image" Target="../media/image280.png"/><Relationship Id="rId1" Type="http://schemas.openxmlformats.org/officeDocument/2006/relationships/slideMaster" Target="../slideMasters/slideMaster1.xml"/><Relationship Id="rId6" Type="http://schemas.openxmlformats.org/officeDocument/2006/relationships/image" Target="../media/image284.png"/><Relationship Id="rId11" Type="http://schemas.openxmlformats.org/officeDocument/2006/relationships/image" Target="../media/image289.png"/><Relationship Id="rId5" Type="http://schemas.openxmlformats.org/officeDocument/2006/relationships/image" Target="../media/image283.png"/><Relationship Id="rId10" Type="http://schemas.openxmlformats.org/officeDocument/2006/relationships/image" Target="../media/image288.png"/><Relationship Id="rId4" Type="http://schemas.openxmlformats.org/officeDocument/2006/relationships/image" Target="../media/image282.png"/><Relationship Id="rId9" Type="http://schemas.openxmlformats.org/officeDocument/2006/relationships/image" Target="../media/image287.png"/><Relationship Id="rId14" Type="http://schemas.openxmlformats.org/officeDocument/2006/relationships/image" Target="../media/image46.png"/></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92.png"/><Relationship Id="rId7" Type="http://schemas.openxmlformats.org/officeDocument/2006/relationships/image" Target="../media/image217.png"/><Relationship Id="rId2" Type="http://schemas.openxmlformats.org/officeDocument/2006/relationships/image" Target="../media/image224.png"/><Relationship Id="rId1" Type="http://schemas.openxmlformats.org/officeDocument/2006/relationships/slideMaster" Target="../slideMasters/slideMaster1.xml"/><Relationship Id="rId6" Type="http://schemas.openxmlformats.org/officeDocument/2006/relationships/image" Target="../media/image212.png"/><Relationship Id="rId5" Type="http://schemas.openxmlformats.org/officeDocument/2006/relationships/image" Target="../media/image51.png"/><Relationship Id="rId4" Type="http://schemas.openxmlformats.org/officeDocument/2006/relationships/image" Target="../media/image230.png"/></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296.png"/><Relationship Id="rId13" Type="http://schemas.openxmlformats.org/officeDocument/2006/relationships/image" Target="../media/image299.png"/><Relationship Id="rId3" Type="http://schemas.openxmlformats.org/officeDocument/2006/relationships/image" Target="../media/image15.png"/><Relationship Id="rId7" Type="http://schemas.openxmlformats.org/officeDocument/2006/relationships/image" Target="../media/image295.png"/><Relationship Id="rId12" Type="http://schemas.openxmlformats.org/officeDocument/2006/relationships/image" Target="../media/image40.png"/><Relationship Id="rId2" Type="http://schemas.openxmlformats.org/officeDocument/2006/relationships/image" Target="../media/image18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46.png"/><Relationship Id="rId5" Type="http://schemas.openxmlformats.org/officeDocument/2006/relationships/image" Target="../media/image294.png"/><Relationship Id="rId10" Type="http://schemas.openxmlformats.org/officeDocument/2006/relationships/image" Target="../media/image298.png"/><Relationship Id="rId4" Type="http://schemas.openxmlformats.org/officeDocument/2006/relationships/image" Target="../media/image293.png"/><Relationship Id="rId9" Type="http://schemas.openxmlformats.org/officeDocument/2006/relationships/image" Target="../media/image297.png"/></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302.png"/><Relationship Id="rId3" Type="http://schemas.openxmlformats.org/officeDocument/2006/relationships/image" Target="../media/image54.png"/><Relationship Id="rId7" Type="http://schemas.openxmlformats.org/officeDocument/2006/relationships/image" Target="../media/image301.png"/><Relationship Id="rId2" Type="http://schemas.openxmlformats.org/officeDocument/2006/relationships/image" Target="../media/image69.png"/><Relationship Id="rId1" Type="http://schemas.openxmlformats.org/officeDocument/2006/relationships/slideMaster" Target="../slideMasters/slideMaster1.xml"/><Relationship Id="rId6" Type="http://schemas.openxmlformats.org/officeDocument/2006/relationships/image" Target="../media/image300.png"/><Relationship Id="rId5" Type="http://schemas.openxmlformats.org/officeDocument/2006/relationships/image" Target="../media/image46.png"/><Relationship Id="rId4" Type="http://schemas.openxmlformats.org/officeDocument/2006/relationships/image" Target="../media/image89.png"/><Relationship Id="rId9" Type="http://schemas.openxmlformats.org/officeDocument/2006/relationships/image" Target="../media/image77.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9.png"/><Relationship Id="rId7" Type="http://schemas.openxmlformats.org/officeDocument/2006/relationships/image" Target="../media/image50.png"/><Relationship Id="rId2" Type="http://schemas.openxmlformats.org/officeDocument/2006/relationships/image" Target="../media/image47.png"/><Relationship Id="rId1" Type="http://schemas.openxmlformats.org/officeDocument/2006/relationships/slideMaster" Target="../slideMasters/slideMaster1.xml"/><Relationship Id="rId6" Type="http://schemas.openxmlformats.org/officeDocument/2006/relationships/image" Target="../media/image49.png"/><Relationship Id="rId11" Type="http://schemas.openxmlformats.org/officeDocument/2006/relationships/image" Target="../media/image46.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0.png"/><Relationship Id="rId9" Type="http://schemas.openxmlformats.org/officeDocument/2006/relationships/image" Target="../media/image52.png"/></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306.png"/><Relationship Id="rId3" Type="http://schemas.openxmlformats.org/officeDocument/2006/relationships/image" Target="../media/image253.png"/><Relationship Id="rId7" Type="http://schemas.openxmlformats.org/officeDocument/2006/relationships/image" Target="../media/image305.png"/><Relationship Id="rId2" Type="http://schemas.openxmlformats.org/officeDocument/2006/relationships/image" Target="../media/image303.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304.png"/><Relationship Id="rId4" Type="http://schemas.openxmlformats.org/officeDocument/2006/relationships/image" Target="../media/image46.png"/><Relationship Id="rId9" Type="http://schemas.openxmlformats.org/officeDocument/2006/relationships/image" Target="../media/image307.png"/></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310.png"/><Relationship Id="rId3" Type="http://schemas.openxmlformats.org/officeDocument/2006/relationships/image" Target="../media/image308.png"/><Relationship Id="rId7" Type="http://schemas.openxmlformats.org/officeDocument/2006/relationships/image" Target="../media/image309.png"/><Relationship Id="rId2" Type="http://schemas.openxmlformats.org/officeDocument/2006/relationships/image" Target="../media/image131.png"/><Relationship Id="rId1" Type="http://schemas.openxmlformats.org/officeDocument/2006/relationships/slideMaster" Target="../slideMasters/slideMaster1.xml"/><Relationship Id="rId6" Type="http://schemas.openxmlformats.org/officeDocument/2006/relationships/image" Target="../media/image109.png"/><Relationship Id="rId5" Type="http://schemas.openxmlformats.org/officeDocument/2006/relationships/image" Target="../media/image46.png"/><Relationship Id="rId4" Type="http://schemas.openxmlformats.org/officeDocument/2006/relationships/image" Target="../media/image303.png"/><Relationship Id="rId9" Type="http://schemas.openxmlformats.org/officeDocument/2006/relationships/image" Target="../media/image311.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0.png"/><Relationship Id="rId2" Type="http://schemas.openxmlformats.org/officeDocument/2006/relationships/image" Target="../media/image312.png"/><Relationship Id="rId1" Type="http://schemas.openxmlformats.org/officeDocument/2006/relationships/slideMaster" Target="../slideMasters/slideMaster1.xml"/><Relationship Id="rId6" Type="http://schemas.openxmlformats.org/officeDocument/2006/relationships/image" Target="../media/image313.png"/><Relationship Id="rId5" Type="http://schemas.openxmlformats.org/officeDocument/2006/relationships/image" Target="../media/image46.png"/><Relationship Id="rId4" Type="http://schemas.openxmlformats.org/officeDocument/2006/relationships/image" Target="../media/image269.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15.png"/><Relationship Id="rId2" Type="http://schemas.openxmlformats.org/officeDocument/2006/relationships/image" Target="../media/image312.png"/><Relationship Id="rId1" Type="http://schemas.openxmlformats.org/officeDocument/2006/relationships/slideMaster" Target="../slideMasters/slideMaster1.xml"/><Relationship Id="rId6" Type="http://schemas.openxmlformats.org/officeDocument/2006/relationships/image" Target="../media/image314.png"/><Relationship Id="rId5" Type="http://schemas.openxmlformats.org/officeDocument/2006/relationships/image" Target="../media/image46.png"/><Relationship Id="rId4" Type="http://schemas.openxmlformats.org/officeDocument/2006/relationships/image" Target="../media/image54.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image" Target="../media/image227.png"/><Relationship Id="rId1" Type="http://schemas.openxmlformats.org/officeDocument/2006/relationships/slideMaster" Target="../slideMasters/slideMaster1.xml"/><Relationship Id="rId6" Type="http://schemas.openxmlformats.org/officeDocument/2006/relationships/image" Target="../media/image317.png"/><Relationship Id="rId5" Type="http://schemas.openxmlformats.org/officeDocument/2006/relationships/image" Target="../media/image230.png"/><Relationship Id="rId4" Type="http://schemas.openxmlformats.org/officeDocument/2006/relationships/image" Target="../media/image46.png"/></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321.png"/><Relationship Id="rId3" Type="http://schemas.openxmlformats.org/officeDocument/2006/relationships/image" Target="../media/image319.png"/><Relationship Id="rId7" Type="http://schemas.openxmlformats.org/officeDocument/2006/relationships/image" Target="../media/image5.png"/><Relationship Id="rId2" Type="http://schemas.openxmlformats.org/officeDocument/2006/relationships/image" Target="../media/image318.png"/><Relationship Id="rId1" Type="http://schemas.openxmlformats.org/officeDocument/2006/relationships/slideMaster" Target="../slideMasters/slideMaster1.xml"/><Relationship Id="rId6" Type="http://schemas.openxmlformats.org/officeDocument/2006/relationships/image" Target="../media/image320.png"/><Relationship Id="rId5" Type="http://schemas.openxmlformats.org/officeDocument/2006/relationships/image" Target="../media/image40.png"/><Relationship Id="rId4" Type="http://schemas.openxmlformats.org/officeDocument/2006/relationships/image" Target="../media/image46.png"/><Relationship Id="rId9" Type="http://schemas.openxmlformats.org/officeDocument/2006/relationships/image" Target="../media/image322.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24.png"/><Relationship Id="rId2" Type="http://schemas.openxmlformats.org/officeDocument/2006/relationships/image" Target="../media/image323.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png"/><Relationship Id="rId7" Type="http://schemas.openxmlformats.org/officeDocument/2006/relationships/image" Target="../media/image58.png"/><Relationship Id="rId12" Type="http://schemas.openxmlformats.org/officeDocument/2006/relationships/image" Target="../media/image46.png"/><Relationship Id="rId2" Type="http://schemas.openxmlformats.org/officeDocument/2006/relationships/image" Target="../media/image54.png"/><Relationship Id="rId1" Type="http://schemas.openxmlformats.org/officeDocument/2006/relationships/slideMaster" Target="../slideMasters/slideMaster1.xml"/><Relationship Id="rId6" Type="http://schemas.openxmlformats.org/officeDocument/2006/relationships/image" Target="../media/image40.png"/><Relationship Id="rId11" Type="http://schemas.openxmlformats.org/officeDocument/2006/relationships/image" Target="../media/image61.png"/><Relationship Id="rId5" Type="http://schemas.openxmlformats.org/officeDocument/2006/relationships/image" Target="../media/image57.png"/><Relationship Id="rId10" Type="http://schemas.openxmlformats.org/officeDocument/2006/relationships/image" Target="../media/image1.png"/><Relationship Id="rId4" Type="http://schemas.openxmlformats.org/officeDocument/2006/relationships/image" Target="../media/image56.png"/><Relationship Id="rId9" Type="http://schemas.openxmlformats.org/officeDocument/2006/relationships/image" Target="../media/image60.pn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25.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25.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png"/><Relationship Id="rId7" Type="http://schemas.openxmlformats.org/officeDocument/2006/relationships/image" Target="../media/image64.png"/><Relationship Id="rId2" Type="http://schemas.openxmlformats.org/officeDocument/2006/relationships/image" Target="../media/image6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39.png"/><Relationship Id="rId4" Type="http://schemas.openxmlformats.org/officeDocument/2006/relationships/image" Target="../media/image63.png"/><Relationship Id="rId9" Type="http://schemas.openxmlformats.org/officeDocument/2006/relationships/image" Target="../media/image66.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01">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1B083106-A84E-4281-A585-98572AF67B47}" type="datetime1">
              <a:rPr lang="ru-RU" smtClean="0"/>
              <a:t>19.09.2023</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grpSp>
        <p:nvGrpSpPr>
          <p:cNvPr id="18" name="Группа 17"/>
          <p:cNvGrpSpPr/>
          <p:nvPr userDrawn="1"/>
        </p:nvGrpSpPr>
        <p:grpSpPr>
          <a:xfrm>
            <a:off x="0" y="-398436"/>
            <a:ext cx="12190413" cy="7256436"/>
            <a:chOff x="0" y="-398436"/>
            <a:chExt cx="12190413" cy="7256436"/>
          </a:xfrm>
        </p:grpSpPr>
        <p:pic>
          <p:nvPicPr>
            <p:cNvPr id="23" name="Рисунок 2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3981696" y="405923"/>
              <a:ext cx="2746327" cy="142809"/>
            </a:xfrm>
            <a:prstGeom prst="rect">
              <a:avLst/>
            </a:prstGeom>
          </p:spPr>
        </p:pic>
        <p:pic>
          <p:nvPicPr>
            <p:cNvPr id="24" name="Рисунок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60283" y="1587"/>
              <a:ext cx="5730130" cy="2135428"/>
            </a:xfrm>
            <a:prstGeom prst="rect">
              <a:avLst/>
            </a:prstGeom>
          </p:spPr>
        </p:pic>
        <p:grpSp>
          <p:nvGrpSpPr>
            <p:cNvPr id="25" name="Группа 24"/>
            <p:cNvGrpSpPr/>
            <p:nvPr userDrawn="1"/>
          </p:nvGrpSpPr>
          <p:grpSpPr>
            <a:xfrm>
              <a:off x="0" y="1587"/>
              <a:ext cx="12176092" cy="5856700"/>
              <a:chOff x="0" y="1587"/>
              <a:chExt cx="12176092" cy="5856700"/>
            </a:xfrm>
          </p:grpSpPr>
          <p:pic>
            <p:nvPicPr>
              <p:cNvPr id="40" name="Рисунок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87"/>
                <a:ext cx="12176092" cy="5856700"/>
              </a:xfrm>
              <a:prstGeom prst="rect">
                <a:avLst/>
              </a:prstGeom>
            </p:spPr>
          </p:pic>
          <p:pic>
            <p:nvPicPr>
              <p:cNvPr id="41" name="Рисунок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6824" y="1587"/>
                <a:ext cx="9389267" cy="5552186"/>
              </a:xfrm>
              <a:prstGeom prst="rect">
                <a:avLst/>
              </a:prstGeom>
            </p:spPr>
          </p:pic>
        </p:grpSp>
        <p:pic>
          <p:nvPicPr>
            <p:cNvPr id="26" name="Рисунок 2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847671">
              <a:off x="1910818" y="-398436"/>
              <a:ext cx="4354233" cy="4274405"/>
            </a:xfrm>
            <a:prstGeom prst="rect">
              <a:avLst/>
            </a:prstGeom>
          </p:spPr>
        </p:pic>
        <p:pic>
          <p:nvPicPr>
            <p:cNvPr id="27" name="Рисунок 2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486511" y="3474791"/>
              <a:ext cx="3768633" cy="1982301"/>
            </a:xfrm>
            <a:prstGeom prst="rect">
              <a:avLst/>
            </a:prstGeom>
          </p:spPr>
        </p:pic>
        <p:pic>
          <p:nvPicPr>
            <p:cNvPr id="28" name="Рисунок 2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320030" y="353039"/>
              <a:ext cx="4959752" cy="5688835"/>
            </a:xfrm>
            <a:prstGeom prst="rect">
              <a:avLst/>
            </a:prstGeom>
          </p:spPr>
        </p:pic>
        <p:sp>
          <p:nvSpPr>
            <p:cNvPr id="29"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pic>
          <p:nvPicPr>
            <p:cNvPr id="30" name="Рисунок 2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1334" y="95349"/>
              <a:ext cx="1458438" cy="1515155"/>
            </a:xfrm>
            <a:prstGeom prst="rect">
              <a:avLst/>
            </a:prstGeom>
          </p:spPr>
        </p:pic>
        <p:pic>
          <p:nvPicPr>
            <p:cNvPr id="31" name="Рисунок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4829074"/>
              <a:ext cx="2746327" cy="142809"/>
            </a:xfrm>
            <a:prstGeom prst="rect">
              <a:avLst/>
            </a:prstGeom>
          </p:spPr>
        </p:pic>
        <p:pic>
          <p:nvPicPr>
            <p:cNvPr id="32" name="Рисунок 3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a:off x="4028374" y="540984"/>
              <a:ext cx="1416169" cy="2787284"/>
            </a:xfrm>
            <a:prstGeom prst="rect">
              <a:avLst/>
            </a:prstGeom>
          </p:spPr>
        </p:pic>
        <p:pic>
          <p:nvPicPr>
            <p:cNvPr id="33" name="Рисунок 3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224785" y="904031"/>
              <a:ext cx="210077" cy="210077"/>
            </a:xfrm>
            <a:prstGeom prst="rect">
              <a:avLst/>
            </a:prstGeom>
          </p:spPr>
        </p:pic>
        <p:pic>
          <p:nvPicPr>
            <p:cNvPr id="34" name="Рисунок 3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510081" y="4448891"/>
              <a:ext cx="210077" cy="210077"/>
            </a:xfrm>
            <a:prstGeom prst="rect">
              <a:avLst/>
            </a:prstGeom>
          </p:spPr>
        </p:pic>
        <p:pic>
          <p:nvPicPr>
            <p:cNvPr id="35" name="Рисунок 3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405452" y="1208990"/>
              <a:ext cx="233464" cy="233464"/>
            </a:xfrm>
            <a:prstGeom prst="rect">
              <a:avLst/>
            </a:prstGeom>
          </p:spPr>
        </p:pic>
        <p:pic>
          <p:nvPicPr>
            <p:cNvPr id="36" name="Рисунок 35"/>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703056" y="3728389"/>
              <a:ext cx="233464" cy="233464"/>
            </a:xfrm>
            <a:prstGeom prst="rect">
              <a:avLst/>
            </a:prstGeom>
          </p:spPr>
        </p:pic>
        <p:pic>
          <p:nvPicPr>
            <p:cNvPr id="37" name="Рисунок 3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99622" y="404057"/>
              <a:ext cx="233464" cy="233464"/>
            </a:xfrm>
            <a:prstGeom prst="rect">
              <a:avLst/>
            </a:prstGeom>
          </p:spPr>
        </p:pic>
        <p:pic>
          <p:nvPicPr>
            <p:cNvPr id="38" name="Рисунок 3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7827223">
              <a:off x="6681181" y="3023484"/>
              <a:ext cx="269823" cy="253634"/>
            </a:xfrm>
            <a:prstGeom prst="rect">
              <a:avLst/>
            </a:prstGeom>
          </p:spPr>
        </p:pic>
        <p:pic>
          <p:nvPicPr>
            <p:cNvPr id="39" name="Рисунок 3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5425848">
              <a:off x="2351600" y="202530"/>
              <a:ext cx="269823" cy="253634"/>
            </a:xfrm>
            <a:prstGeom prst="rect">
              <a:avLst/>
            </a:prstGeom>
          </p:spPr>
        </p:pic>
      </p:grpSp>
      <p:sp>
        <p:nvSpPr>
          <p:cNvPr id="42" name="Заголовок 1"/>
          <p:cNvSpPr>
            <a:spLocks noGrp="1"/>
          </p:cNvSpPr>
          <p:nvPr>
            <p:ph type="title"/>
          </p:nvPr>
        </p:nvSpPr>
        <p:spPr>
          <a:xfrm>
            <a:off x="236764" y="365125"/>
            <a:ext cx="4049486" cy="3363264"/>
          </a:xfrm>
          <a:prstGeom prst="rect">
            <a:avLst/>
          </a:prstGeom>
        </p:spPr>
        <p:txBody>
          <a:bodyPr vert="horz" lIns="91440" tIns="45720" rIns="91440" bIns="45720" rtlCol="0" anchor="ctr">
            <a:normAutofit/>
          </a:bodyPr>
          <a:lstStyle/>
          <a:p>
            <a:r>
              <a:rPr lang="da-DK" dirty="0"/>
              <a:t>Lorem ipsum dolor sit amet</a:t>
            </a:r>
            <a:endParaRPr lang="ru-RU" dirty="0"/>
          </a:p>
        </p:txBody>
      </p:sp>
      <p:sp>
        <p:nvSpPr>
          <p:cNvPr id="43" name="Текст 2"/>
          <p:cNvSpPr>
            <a:spLocks noGrp="1"/>
          </p:cNvSpPr>
          <p:nvPr>
            <p:ph idx="1" hasCustomPrompt="1"/>
          </p:nvPr>
        </p:nvSpPr>
        <p:spPr>
          <a:xfrm>
            <a:off x="236765" y="2975647"/>
            <a:ext cx="3465676" cy="2146989"/>
          </a:xfrm>
          <a:prstGeom prst="rect">
            <a:avLst/>
          </a:prstGeom>
        </p:spPr>
        <p:txBody>
          <a:bodyPr vert="horz" lIns="91440" tIns="45720" rIns="91440" bIns="45720" rtlCol="0">
            <a:normAutofit/>
          </a:bodyPr>
          <a:lstStyle>
            <a:lvl1pPr marL="0" indent="0">
              <a:buNone/>
              <a:defRPr sz="18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sp>
        <p:nvSpPr>
          <p:cNvPr id="44" name="Дата 3"/>
          <p:cNvSpPr txBox="1">
            <a:spLocks/>
          </p:cNvSpPr>
          <p:nvPr userDrawn="1"/>
        </p:nvSpPr>
        <p:spPr>
          <a:xfrm>
            <a:off x="838200" y="6356350"/>
            <a:ext cx="2743200" cy="365125"/>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77DD9B-16CA-464A-A3D4-4D175F1ACCD1}" type="datetimeFigureOut">
              <a:rPr lang="ru-RU" smtClean="0">
                <a:solidFill>
                  <a:schemeClr val="tx1"/>
                </a:solidFill>
              </a:rPr>
              <a:pPr/>
              <a:t>19.09.2023</a:t>
            </a:fld>
            <a:endParaRPr lang="ru-RU" dirty="0">
              <a:solidFill>
                <a:schemeClr val="tx1"/>
              </a:solidFill>
            </a:endParaRPr>
          </a:p>
        </p:txBody>
      </p:sp>
      <p:sp>
        <p:nvSpPr>
          <p:cNvPr id="45" name="Номер слайда 5"/>
          <p:cNvSpPr txBox="1">
            <a:spLocks/>
          </p:cNvSpPr>
          <p:nvPr userDrawn="1"/>
        </p:nvSpPr>
        <p:spPr>
          <a:xfrm>
            <a:off x="11381363" y="6356350"/>
            <a:ext cx="664728" cy="365125"/>
          </a:xfrm>
          <a:prstGeom prst="rect">
            <a:avLst/>
          </a:prstGeom>
        </p:spPr>
        <p:txBody>
          <a:bodyPr vert="horz" lIns="91440" tIns="45720" rIns="91440" bIns="45720" rtlCol="0" anchor="ctr"/>
          <a:lstStyle>
            <a:defPPr>
              <a:defRPr lang="ru-RU"/>
            </a:defPPr>
            <a:lvl1pPr marL="0" algn="r" defTabSz="914400" rtl="0" eaLnBrk="1" latinLnBrk="0" hangingPunct="1">
              <a:defRPr sz="2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E6CA31-DA56-47CF-9891-B6D0296B6AEC}" type="slidenum">
              <a:rPr lang="ru-RU" b="0" cap="none" spc="0" smtClean="0">
                <a:ln w="0"/>
                <a:solidFill>
                  <a:schemeClr val="tx1"/>
                </a:solidFill>
                <a:effectLst>
                  <a:outerShdw blurRad="38100" dist="19050" dir="2700000" algn="tl" rotWithShape="0">
                    <a:schemeClr val="dk1">
                      <a:alpha val="40000"/>
                    </a:schemeClr>
                  </a:outerShdw>
                </a:effectLst>
              </a:rPr>
              <a:pPr/>
              <a:t>‹Nr.›</a:t>
            </a:fld>
            <a:endParaRPr lang="ru-RU" dirty="0"/>
          </a:p>
        </p:txBody>
      </p:sp>
    </p:spTree>
    <p:extLst>
      <p:ext uri="{BB962C8B-B14F-4D97-AF65-F5344CB8AC3E}">
        <p14:creationId xmlns:p14="http://schemas.microsoft.com/office/powerpoint/2010/main" val="3191799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Заголовок и объект">
    <p:spTree>
      <p:nvGrpSpPr>
        <p:cNvPr id="1" name=""/>
        <p:cNvGrpSpPr/>
        <p:nvPr/>
      </p:nvGrpSpPr>
      <p:grpSpPr>
        <a:xfrm>
          <a:off x="0" y="0"/>
          <a:ext cx="0" cy="0"/>
          <a:chOff x="0" y="0"/>
          <a:chExt cx="0" cy="0"/>
        </a:xfrm>
      </p:grpSpPr>
      <p:grpSp>
        <p:nvGrpSpPr>
          <p:cNvPr id="31" name="Группа 30"/>
          <p:cNvGrpSpPr/>
          <p:nvPr userDrawn="1"/>
        </p:nvGrpSpPr>
        <p:grpSpPr>
          <a:xfrm>
            <a:off x="-9326" y="0"/>
            <a:ext cx="12203410" cy="6877876"/>
            <a:chOff x="-9326" y="0"/>
            <a:chExt cx="12203410" cy="6877876"/>
          </a:xfrm>
        </p:grpSpPr>
        <p:pic>
          <p:nvPicPr>
            <p:cNvPr id="13" name="Рисунок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05936" y="4185084"/>
              <a:ext cx="7290489" cy="2264608"/>
            </a:xfrm>
            <a:prstGeom prst="rect">
              <a:avLst/>
            </a:prstGeom>
          </p:spPr>
        </p:pic>
        <p:pic>
          <p:nvPicPr>
            <p:cNvPr id="14" name="Рисунок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54781" y="2600907"/>
              <a:ext cx="3539303" cy="4276969"/>
            </a:xfrm>
            <a:prstGeom prst="rect">
              <a:avLst/>
            </a:prstGeom>
          </p:spPr>
        </p:pic>
        <p:pic>
          <p:nvPicPr>
            <p:cNvPr id="15" name="Рисунок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5290467" cy="4567437"/>
            </a:xfrm>
            <a:prstGeom prst="rect">
              <a:avLst/>
            </a:prstGeom>
          </p:spPr>
        </p:pic>
        <p:pic>
          <p:nvPicPr>
            <p:cNvPr id="16" name="Рисунок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848927"/>
              <a:ext cx="2001020" cy="300153"/>
            </a:xfrm>
            <a:prstGeom prst="rect">
              <a:avLst/>
            </a:prstGeom>
          </p:spPr>
        </p:pic>
        <p:pic>
          <p:nvPicPr>
            <p:cNvPr id="17" name="Рисунок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189938" y="0"/>
              <a:ext cx="1000475" cy="842400"/>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151305" y="3916928"/>
              <a:ext cx="2706534" cy="2960948"/>
            </a:xfrm>
            <a:prstGeom prst="rect">
              <a:avLst/>
            </a:prstGeom>
          </p:spPr>
        </p:pic>
        <p:pic>
          <p:nvPicPr>
            <p:cNvPr id="19" name="Рисунок 18"/>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4201160" cy="3753036"/>
            </a:xfrm>
            <a:prstGeom prst="rect">
              <a:avLst/>
            </a:prstGeom>
          </p:spPr>
        </p:pic>
        <p:pic>
          <p:nvPicPr>
            <p:cNvPr id="20" name="Рисунок 1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0" y="1138203"/>
              <a:ext cx="2000970" cy="5253658"/>
            </a:xfrm>
            <a:prstGeom prst="rect">
              <a:avLst/>
            </a:prstGeom>
          </p:spPr>
        </p:pic>
        <p:pic>
          <p:nvPicPr>
            <p:cNvPr id="24" name="Рисунок 2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5992472" flipV="1">
              <a:off x="2070776" y="4677340"/>
              <a:ext cx="376436" cy="353850"/>
            </a:xfrm>
            <a:prstGeom prst="rect">
              <a:avLst/>
            </a:prstGeom>
          </p:spPr>
        </p:pic>
        <p:pic>
          <p:nvPicPr>
            <p:cNvPr id="25" name="Рисунок 2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901090" flipV="1">
              <a:off x="10397548" y="1487071"/>
              <a:ext cx="376436" cy="353850"/>
            </a:xfrm>
            <a:prstGeom prst="rect">
              <a:avLst/>
            </a:prstGeom>
          </p:spPr>
        </p:pic>
        <p:pic>
          <p:nvPicPr>
            <p:cNvPr id="26" name="Рисунок 2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4481458" flipV="1">
              <a:off x="5513787" y="73347"/>
              <a:ext cx="376436" cy="353850"/>
            </a:xfrm>
            <a:prstGeom prst="rect">
              <a:avLst/>
            </a:prstGeom>
          </p:spPr>
        </p:pic>
        <p:pic>
          <p:nvPicPr>
            <p:cNvPr id="27" name="Рисунок 2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885158" y="1016732"/>
              <a:ext cx="1301918" cy="1943112"/>
            </a:xfrm>
            <a:prstGeom prst="rect">
              <a:avLst/>
            </a:prstGeom>
          </p:spPr>
        </p:pic>
        <p:pic>
          <p:nvPicPr>
            <p:cNvPr id="28" name="Рисунок 27"/>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flipV="1">
              <a:off x="-9326" y="6304149"/>
              <a:ext cx="1716784" cy="446364"/>
            </a:xfrm>
            <a:prstGeom prst="rect">
              <a:avLst/>
            </a:prstGeom>
          </p:spPr>
        </p:pic>
        <p:pic>
          <p:nvPicPr>
            <p:cNvPr id="29" name="Рисунок 28"/>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flipV="1">
              <a:off x="3921834" y="6581967"/>
              <a:ext cx="3858692" cy="192935"/>
            </a:xfrm>
            <a:prstGeom prst="rect">
              <a:avLst/>
            </a:prstGeom>
          </p:spPr>
        </p:pic>
        <p:pic>
          <p:nvPicPr>
            <p:cNvPr id="30" name="Рисунок 29"/>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768336" y="1492354"/>
              <a:ext cx="358329" cy="358329"/>
            </a:xfrm>
            <a:prstGeom prst="rect">
              <a:avLst/>
            </a:prstGeom>
          </p:spPr>
        </p:pic>
      </p:grpSp>
      <p:pic>
        <p:nvPicPr>
          <p:cNvPr id="7" name="Рисунок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1228484" y="6068848"/>
            <a:ext cx="968896" cy="809028"/>
          </a:xfrm>
          <a:prstGeom prst="rect">
            <a:avLst/>
          </a:prstGeom>
        </p:spPr>
      </p:pic>
      <p:sp>
        <p:nvSpPr>
          <p:cNvPr id="2" name="Заголовок 1"/>
          <p:cNvSpPr>
            <a:spLocks noGrp="1"/>
          </p:cNvSpPr>
          <p:nvPr>
            <p:ph type="title" hasCustomPrompt="1"/>
          </p:nvPr>
        </p:nvSpPr>
        <p:spPr>
          <a:xfrm>
            <a:off x="0" y="528411"/>
            <a:ext cx="12192000" cy="1186089"/>
          </a:xfrm>
        </p:spPr>
        <p:txBody>
          <a:bodyPr/>
          <a:lstStyle>
            <a:lvl1pPr algn="ctr">
              <a:defRPr/>
            </a:lvl1pPr>
          </a:lstStyle>
          <a:p>
            <a:r>
              <a:rPr lang="en-US" dirty="0" err="1"/>
              <a:t>Lorem</a:t>
            </a:r>
            <a:r>
              <a:rPr lang="en-US" dirty="0"/>
              <a:t> </a:t>
            </a:r>
            <a:r>
              <a:rPr lang="en-US" dirty="0" err="1"/>
              <a:t>ipsum</a:t>
            </a:r>
            <a:r>
              <a:rPr lang="en-US" dirty="0"/>
              <a:t> dolor</a:t>
            </a:r>
            <a:endParaRPr lang="ru-RU" dirty="0"/>
          </a:p>
        </p:txBody>
      </p:sp>
      <p:sp>
        <p:nvSpPr>
          <p:cNvPr id="3" name="Объект 2"/>
          <p:cNvSpPr>
            <a:spLocks noGrp="1"/>
          </p:cNvSpPr>
          <p:nvPr>
            <p:ph idx="1" hasCustomPrompt="1"/>
          </p:nvPr>
        </p:nvSpPr>
        <p:spPr>
          <a:xfrm>
            <a:off x="3477986" y="2114237"/>
            <a:ext cx="5176795" cy="2041810"/>
          </a:xfrm>
        </p:spPr>
        <p:txBody>
          <a:bodyPr/>
          <a:lstStyle>
            <a:lvl1pPr algn="ctr">
              <a:defRPr/>
            </a:lvl1pPr>
            <a:lvl2pPr algn="ctr">
              <a:defRPr/>
            </a:lvl2pPr>
            <a:lvl3pPr algn="ctr">
              <a:defRPr/>
            </a:lvl3pPr>
            <a:lvl4pPr algn="ctr">
              <a:defRPr/>
            </a:lvl4pPr>
            <a:lvl5pPr algn="ctr">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sp>
        <p:nvSpPr>
          <p:cNvPr id="4" name="Дата 3"/>
          <p:cNvSpPr>
            <a:spLocks noGrp="1"/>
          </p:cNvSpPr>
          <p:nvPr>
            <p:ph type="dt" sz="half" idx="10"/>
          </p:nvPr>
        </p:nvSpPr>
        <p:spPr/>
        <p:txBody>
          <a:bodyPr/>
          <a:lstStyle/>
          <a:p>
            <a:fld id="{ACCF059B-CE98-477A-91A0-E014015D0EA3}"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
        <p:nvSpPr>
          <p:cNvPr id="33" name="Текст 32"/>
          <p:cNvSpPr>
            <a:spLocks noGrp="1"/>
          </p:cNvSpPr>
          <p:nvPr>
            <p:ph type="body" sz="quarter" idx="13" hasCustomPrompt="1"/>
          </p:nvPr>
        </p:nvSpPr>
        <p:spPr>
          <a:xfrm>
            <a:off x="3122451" y="4967174"/>
            <a:ext cx="5608864" cy="2014729"/>
          </a:xfrm>
        </p:spPr>
        <p:txBody>
          <a:bodyPr/>
          <a:lstStyle>
            <a:lvl1pPr algn="ctr">
              <a:defRPr sz="1600" b="1"/>
            </a:lvl1pPr>
            <a:lvl2pPr algn="ctr">
              <a:defRPr b="1"/>
            </a:lvl2pPr>
            <a:lvl3pPr algn="ctr">
              <a:defRPr b="1"/>
            </a:lvl3pPr>
            <a:lvl4pPr>
              <a:defRPr b="1"/>
            </a:lvl4pPr>
            <a:lvl5pPr>
              <a:defRPr b="1"/>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spTree>
    <p:extLst>
      <p:ext uri="{BB962C8B-B14F-4D97-AF65-F5344CB8AC3E}">
        <p14:creationId xmlns:p14="http://schemas.microsoft.com/office/powerpoint/2010/main" val="27098813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25" name="Bildplatzhalter 17"/>
          <p:cNvSpPr>
            <a:spLocks noGrp="1"/>
          </p:cNvSpPr>
          <p:nvPr>
            <p:ph type="pic" sz="quarter" idx="10"/>
          </p:nvPr>
        </p:nvSpPr>
        <p:spPr>
          <a:xfrm>
            <a:off x="-1" y="0"/>
            <a:ext cx="12192000" cy="6858000"/>
          </a:xfrm>
          <a:custGeom>
            <a:avLst/>
            <a:gdLst/>
            <a:ahLst/>
            <a:cxnLst/>
            <a:rect l="l" t="t" r="r" b="b"/>
            <a:pathLst>
              <a:path w="12190413" h="6858000">
                <a:moveTo>
                  <a:pt x="0" y="0"/>
                </a:moveTo>
                <a:lnTo>
                  <a:pt x="12190413" y="0"/>
                </a:lnTo>
                <a:lnTo>
                  <a:pt x="12190413" y="6238082"/>
                </a:lnTo>
                <a:lnTo>
                  <a:pt x="11570495" y="6858000"/>
                </a:lnTo>
                <a:lnTo>
                  <a:pt x="0" y="6858000"/>
                </a:lnTo>
                <a:close/>
              </a:path>
            </a:pathLst>
          </a:custGeom>
          <a:solidFill>
            <a:schemeClr val="bg1">
              <a:lumMod val="85000"/>
            </a:schemeClr>
          </a:solidFill>
        </p:spPr>
        <p:txBody>
          <a:bodyPr lIns="144000" tIns="144000" rIns="144000"/>
          <a:lstStyle>
            <a:lvl1pPr marL="0" indent="0">
              <a:buNone/>
              <a:defRPr/>
            </a:lvl1pPr>
          </a:lstStyle>
          <a:p>
            <a:endParaRPr lang="de-DE"/>
          </a:p>
        </p:txBody>
      </p:sp>
      <p:sp>
        <p:nvSpPr>
          <p:cNvPr id="23" name="Textplatzhalter 22"/>
          <p:cNvSpPr>
            <a:spLocks noGrp="1"/>
          </p:cNvSpPr>
          <p:nvPr>
            <p:ph type="body" sz="quarter" idx="11"/>
          </p:nvPr>
        </p:nvSpPr>
        <p:spPr>
          <a:xfrm>
            <a:off x="-1" y="0"/>
            <a:ext cx="12192000" cy="6858000"/>
          </a:xfrm>
          <a:custGeom>
            <a:avLst/>
            <a:gdLst/>
            <a:ahLst/>
            <a:cxnLst/>
            <a:rect l="l" t="t" r="r" b="b"/>
            <a:pathLst>
              <a:path w="12190413" h="6858000">
                <a:moveTo>
                  <a:pt x="0" y="0"/>
                </a:moveTo>
                <a:lnTo>
                  <a:pt x="12190413" y="0"/>
                </a:lnTo>
                <a:lnTo>
                  <a:pt x="12190413" y="6238082"/>
                </a:lnTo>
                <a:lnTo>
                  <a:pt x="11570495" y="6858000"/>
                </a:lnTo>
                <a:lnTo>
                  <a:pt x="0" y="6858000"/>
                </a:lnTo>
                <a:close/>
              </a:path>
            </a:pathLst>
          </a:custGeom>
          <a:gradFill>
            <a:gsLst>
              <a:gs pos="0">
                <a:schemeClr val="tx1">
                  <a:lumMod val="50000"/>
                  <a:lumOff val="50000"/>
                  <a:alpha val="95000"/>
                </a:schemeClr>
              </a:gs>
              <a:gs pos="100000">
                <a:schemeClr val="tx2">
                  <a:lumMod val="60000"/>
                  <a:lumOff val="40000"/>
                  <a:alpha val="80000"/>
                </a:schemeClr>
              </a:gs>
            </a:gsLst>
            <a:lin ang="18900000" scaled="1"/>
          </a:gradFill>
        </p:spPr>
        <p:txBody>
          <a:bodyPr anchor="ctr"/>
          <a:lstStyle>
            <a:lvl1pPr marL="0" indent="0" algn="ctr">
              <a:buNone/>
              <a:defRPr sz="3600" b="0">
                <a:solidFill>
                  <a:schemeClr val="bg1"/>
                </a:solidFill>
              </a:defRPr>
            </a:lvl1pPr>
          </a:lstStyle>
          <a:p>
            <a:pPr lvl="0"/>
            <a:endParaRPr lang="de-DE" dirty="0"/>
          </a:p>
        </p:txBody>
      </p:sp>
      <p:pic>
        <p:nvPicPr>
          <p:cNvPr id="15" name="Grafik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73" y="6026954"/>
            <a:ext cx="2020668" cy="443634"/>
          </a:xfrm>
          <a:prstGeom prst="rect">
            <a:avLst/>
          </a:prstGeom>
        </p:spPr>
      </p:pic>
      <p:sp>
        <p:nvSpPr>
          <p:cNvPr id="13" name="Textplatzhalter 7"/>
          <p:cNvSpPr>
            <a:spLocks noGrp="1"/>
          </p:cNvSpPr>
          <p:nvPr>
            <p:ph type="body" sz="quarter" idx="18" hasCustomPrompt="1"/>
          </p:nvPr>
        </p:nvSpPr>
        <p:spPr>
          <a:xfrm>
            <a:off x="540072" y="4589714"/>
            <a:ext cx="11107344" cy="639284"/>
          </a:xfrm>
        </p:spPr>
        <p:txBody>
          <a:bodyPr anchor="ctr"/>
          <a:lstStyle>
            <a:lvl1pPr marL="0" indent="0" algn="ctr">
              <a:buNone/>
              <a:defRPr sz="1600" i="1" baseline="0">
                <a:solidFill>
                  <a:schemeClr val="bg2"/>
                </a:solidFill>
                <a:latin typeface="+mn-lt"/>
              </a:defRPr>
            </a:lvl1pPr>
          </a:lstStyle>
          <a:p>
            <a:pPr lvl="0"/>
            <a:r>
              <a:rPr lang="de-DE" dirty="0"/>
              <a:t>Name des Autors</a:t>
            </a:r>
          </a:p>
        </p:txBody>
      </p:sp>
      <p:cxnSp>
        <p:nvCxnSpPr>
          <p:cNvPr id="14" name="Linie"/>
          <p:cNvCxnSpPr/>
          <p:nvPr userDrawn="1"/>
        </p:nvCxnSpPr>
        <p:spPr bwMode="gray">
          <a:xfrm>
            <a:off x="3755695" y="1628998"/>
            <a:ext cx="1620211" cy="0"/>
          </a:xfrm>
          <a:prstGeom prst="line">
            <a:avLst/>
          </a:prstGeom>
          <a:ln w="254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16" name="Linie"/>
          <p:cNvCxnSpPr/>
          <p:nvPr userDrawn="1"/>
        </p:nvCxnSpPr>
        <p:spPr bwMode="gray">
          <a:xfrm>
            <a:off x="3755695" y="5228998"/>
            <a:ext cx="4680609" cy="0"/>
          </a:xfrm>
          <a:prstGeom prst="line">
            <a:avLst/>
          </a:prstGeom>
          <a:ln w="254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17" name="Linie"/>
          <p:cNvCxnSpPr/>
          <p:nvPr userDrawn="1"/>
        </p:nvCxnSpPr>
        <p:spPr bwMode="gray">
          <a:xfrm>
            <a:off x="6816093" y="1628998"/>
            <a:ext cx="1620211" cy="0"/>
          </a:xfrm>
          <a:prstGeom prst="line">
            <a:avLst/>
          </a:prstGeom>
          <a:ln w="254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nvGrpSpPr>
          <p:cNvPr id="18" name="Quotation"/>
          <p:cNvGrpSpPr>
            <a:grpSpLocks noChangeAspect="1"/>
          </p:cNvGrpSpPr>
          <p:nvPr userDrawn="1"/>
        </p:nvGrpSpPr>
        <p:grpSpPr bwMode="gray">
          <a:xfrm>
            <a:off x="5771921" y="1357295"/>
            <a:ext cx="648156" cy="543406"/>
            <a:chOff x="537029" y="1572196"/>
            <a:chExt cx="1010860" cy="847602"/>
          </a:xfrm>
        </p:grpSpPr>
        <p:sp>
          <p:nvSpPr>
            <p:cNvPr id="19" name="Apostrophe"/>
            <p:cNvSpPr/>
            <p:nvPr/>
          </p:nvSpPr>
          <p:spPr bwMode="gray">
            <a:xfrm>
              <a:off x="537029"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1" y="580653"/>
                  </a:cubicBezTo>
                  <a:lnTo>
                    <a:pt x="0" y="453991"/>
                  </a:lnTo>
                  <a:cubicBezTo>
                    <a:pt x="55029" y="428374"/>
                    <a:pt x="92862" y="402875"/>
                    <a:pt x="113498" y="377495"/>
                  </a:cubicBezTo>
                  <a:cubicBezTo>
                    <a:pt x="134134" y="352115"/>
                    <a:pt x="145638" y="322110"/>
                    <a:pt x="148010" y="287480"/>
                  </a:cubicBezTo>
                  <a:lnTo>
                    <a:pt x="0" y="287480"/>
                  </a:lnTo>
                  <a:lnTo>
                    <a:pt x="0" y="0"/>
                  </a:lnTo>
                  <a:close/>
                </a:path>
              </a:pathLst>
            </a:custGeom>
            <a:solidFill>
              <a:srgbClr val="FFFFFF"/>
            </a:solidFill>
            <a:ln w="12700">
              <a:noFill/>
              <a:round/>
              <a:headEnd/>
              <a:tailEnd/>
            </a:ln>
          </p:spPr>
          <p:txBody>
            <a:bodyPr lIns="0" tIns="0" rIns="0" bIns="0" rtlCol="0" anchor="ctr"/>
            <a:lstStyle/>
            <a:p>
              <a:pPr algn="ctr"/>
              <a:endParaRPr lang="de-DE" sz="1800"/>
            </a:p>
          </p:txBody>
        </p:sp>
        <p:sp>
          <p:nvSpPr>
            <p:cNvPr id="20" name="Apostrophe"/>
            <p:cNvSpPr/>
            <p:nvPr/>
          </p:nvSpPr>
          <p:spPr bwMode="gray">
            <a:xfrm>
              <a:off x="1081091"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0" y="580653"/>
                  </a:cubicBezTo>
                  <a:lnTo>
                    <a:pt x="0" y="453991"/>
                  </a:lnTo>
                  <a:cubicBezTo>
                    <a:pt x="55029" y="428374"/>
                    <a:pt x="92861" y="402875"/>
                    <a:pt x="113497" y="377495"/>
                  </a:cubicBezTo>
                  <a:cubicBezTo>
                    <a:pt x="134133" y="352115"/>
                    <a:pt x="145637" y="322110"/>
                    <a:pt x="148009" y="287480"/>
                  </a:cubicBezTo>
                  <a:lnTo>
                    <a:pt x="0" y="287480"/>
                  </a:lnTo>
                  <a:lnTo>
                    <a:pt x="0" y="0"/>
                  </a:lnTo>
                  <a:close/>
                </a:path>
              </a:pathLst>
            </a:custGeom>
            <a:solidFill>
              <a:srgbClr val="FFFFFF"/>
            </a:solidFill>
            <a:ln w="12700">
              <a:noFill/>
              <a:round/>
              <a:headEnd/>
              <a:tailEnd/>
            </a:ln>
          </p:spPr>
          <p:txBody>
            <a:bodyPr lIns="0" tIns="0" rIns="0" bIns="0" rtlCol="0" anchor="ctr"/>
            <a:lstStyle/>
            <a:p>
              <a:pPr algn="ctr"/>
              <a:endParaRPr lang="de-DE" sz="1800"/>
            </a:p>
          </p:txBody>
        </p:sp>
      </p:grpSp>
      <p:grpSp>
        <p:nvGrpSpPr>
          <p:cNvPr id="26" name="Gruppieren 25"/>
          <p:cNvGrpSpPr/>
          <p:nvPr userDrawn="1"/>
        </p:nvGrpSpPr>
        <p:grpSpPr>
          <a:xfrm>
            <a:off x="10646085" y="432000"/>
            <a:ext cx="1005019" cy="149281"/>
            <a:chOff x="6096000" y="6184900"/>
            <a:chExt cx="1592263" cy="236538"/>
          </a:xfrm>
          <a:solidFill>
            <a:schemeClr val="bg1">
              <a:lumMod val="85000"/>
            </a:schemeClr>
          </a:solidFill>
        </p:grpSpPr>
        <p:sp>
          <p:nvSpPr>
            <p:cNvPr id="27" name="Freeform 5"/>
            <p:cNvSpPr>
              <a:spLocks/>
            </p:cNvSpPr>
            <p:nvPr userDrawn="1"/>
          </p:nvSpPr>
          <p:spPr bwMode="auto">
            <a:xfrm>
              <a:off x="6330950" y="6189663"/>
              <a:ext cx="241300" cy="225425"/>
            </a:xfrm>
            <a:custGeom>
              <a:avLst/>
              <a:gdLst>
                <a:gd name="T0" fmla="*/ 924 w 924"/>
                <a:gd name="T1" fmla="*/ 434 h 861"/>
                <a:gd name="T2" fmla="*/ 924 w 924"/>
                <a:gd name="T3" fmla="*/ 832 h 861"/>
                <a:gd name="T4" fmla="*/ 896 w 924"/>
                <a:gd name="T5" fmla="*/ 860 h 861"/>
                <a:gd name="T6" fmla="*/ 738 w 924"/>
                <a:gd name="T7" fmla="*/ 860 h 861"/>
                <a:gd name="T8" fmla="*/ 712 w 924"/>
                <a:gd name="T9" fmla="*/ 834 h 861"/>
                <a:gd name="T10" fmla="*/ 712 w 924"/>
                <a:gd name="T11" fmla="*/ 368 h 861"/>
                <a:gd name="T12" fmla="*/ 707 w 924"/>
                <a:gd name="T13" fmla="*/ 342 h 861"/>
                <a:gd name="T14" fmla="*/ 688 w 924"/>
                <a:gd name="T15" fmla="*/ 358 h 861"/>
                <a:gd name="T16" fmla="*/ 496 w 924"/>
                <a:gd name="T17" fmla="*/ 578 h 861"/>
                <a:gd name="T18" fmla="*/ 429 w 924"/>
                <a:gd name="T19" fmla="*/ 574 h 861"/>
                <a:gd name="T20" fmla="*/ 234 w 924"/>
                <a:gd name="T21" fmla="*/ 346 h 861"/>
                <a:gd name="T22" fmla="*/ 223 w 924"/>
                <a:gd name="T23" fmla="*/ 340 h 861"/>
                <a:gd name="T24" fmla="*/ 218 w 924"/>
                <a:gd name="T25" fmla="*/ 352 h 861"/>
                <a:gd name="T26" fmla="*/ 220 w 924"/>
                <a:gd name="T27" fmla="*/ 828 h 861"/>
                <a:gd name="T28" fmla="*/ 187 w 924"/>
                <a:gd name="T29" fmla="*/ 860 h 861"/>
                <a:gd name="T30" fmla="*/ 29 w 924"/>
                <a:gd name="T31" fmla="*/ 860 h 861"/>
                <a:gd name="T32" fmla="*/ 4 w 924"/>
                <a:gd name="T33" fmla="*/ 834 h 861"/>
                <a:gd name="T34" fmla="*/ 5 w 924"/>
                <a:gd name="T35" fmla="*/ 52 h 861"/>
                <a:gd name="T36" fmla="*/ 49 w 924"/>
                <a:gd name="T37" fmla="*/ 8 h 861"/>
                <a:gd name="T38" fmla="*/ 171 w 924"/>
                <a:gd name="T39" fmla="*/ 8 h 861"/>
                <a:gd name="T40" fmla="*/ 204 w 924"/>
                <a:gd name="T41" fmla="*/ 22 h 861"/>
                <a:gd name="T42" fmla="*/ 398 w 924"/>
                <a:gd name="T43" fmla="*/ 247 h 861"/>
                <a:gd name="T44" fmla="*/ 455 w 924"/>
                <a:gd name="T45" fmla="*/ 312 h 861"/>
                <a:gd name="T46" fmla="*/ 476 w 924"/>
                <a:gd name="T47" fmla="*/ 310 h 861"/>
                <a:gd name="T48" fmla="*/ 572 w 924"/>
                <a:gd name="T49" fmla="*/ 200 h 861"/>
                <a:gd name="T50" fmla="*/ 725 w 924"/>
                <a:gd name="T51" fmla="*/ 24 h 861"/>
                <a:gd name="T52" fmla="*/ 764 w 924"/>
                <a:gd name="T53" fmla="*/ 8 h 861"/>
                <a:gd name="T54" fmla="*/ 898 w 924"/>
                <a:gd name="T55" fmla="*/ 8 h 861"/>
                <a:gd name="T56" fmla="*/ 924 w 924"/>
                <a:gd name="T57" fmla="*/ 34 h 861"/>
                <a:gd name="T58" fmla="*/ 924 w 924"/>
                <a:gd name="T59" fmla="*/ 434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24" h="861">
                  <a:moveTo>
                    <a:pt x="924" y="434"/>
                  </a:moveTo>
                  <a:cubicBezTo>
                    <a:pt x="924" y="567"/>
                    <a:pt x="924" y="699"/>
                    <a:pt x="924" y="832"/>
                  </a:cubicBezTo>
                  <a:cubicBezTo>
                    <a:pt x="924" y="859"/>
                    <a:pt x="923" y="860"/>
                    <a:pt x="896" y="860"/>
                  </a:cubicBezTo>
                  <a:cubicBezTo>
                    <a:pt x="843" y="860"/>
                    <a:pt x="791" y="860"/>
                    <a:pt x="738" y="860"/>
                  </a:cubicBezTo>
                  <a:cubicBezTo>
                    <a:pt x="713" y="860"/>
                    <a:pt x="712" y="859"/>
                    <a:pt x="712" y="834"/>
                  </a:cubicBezTo>
                  <a:cubicBezTo>
                    <a:pt x="712" y="678"/>
                    <a:pt x="712" y="523"/>
                    <a:pt x="712" y="368"/>
                  </a:cubicBezTo>
                  <a:cubicBezTo>
                    <a:pt x="712" y="359"/>
                    <a:pt x="716" y="346"/>
                    <a:pt x="707" y="342"/>
                  </a:cubicBezTo>
                  <a:cubicBezTo>
                    <a:pt x="696" y="338"/>
                    <a:pt x="693" y="352"/>
                    <a:pt x="688" y="358"/>
                  </a:cubicBezTo>
                  <a:cubicBezTo>
                    <a:pt x="624" y="431"/>
                    <a:pt x="560" y="505"/>
                    <a:pt x="496" y="578"/>
                  </a:cubicBezTo>
                  <a:cubicBezTo>
                    <a:pt x="471" y="606"/>
                    <a:pt x="453" y="603"/>
                    <a:pt x="429" y="574"/>
                  </a:cubicBezTo>
                  <a:cubicBezTo>
                    <a:pt x="364" y="497"/>
                    <a:pt x="299" y="422"/>
                    <a:pt x="234" y="346"/>
                  </a:cubicBezTo>
                  <a:cubicBezTo>
                    <a:pt x="231" y="343"/>
                    <a:pt x="228" y="338"/>
                    <a:pt x="223" y="340"/>
                  </a:cubicBezTo>
                  <a:cubicBezTo>
                    <a:pt x="218" y="342"/>
                    <a:pt x="218" y="348"/>
                    <a:pt x="218" y="352"/>
                  </a:cubicBezTo>
                  <a:cubicBezTo>
                    <a:pt x="223" y="511"/>
                    <a:pt x="219" y="670"/>
                    <a:pt x="220" y="828"/>
                  </a:cubicBezTo>
                  <a:cubicBezTo>
                    <a:pt x="220" y="860"/>
                    <a:pt x="220" y="860"/>
                    <a:pt x="187" y="860"/>
                  </a:cubicBezTo>
                  <a:cubicBezTo>
                    <a:pt x="135" y="860"/>
                    <a:pt x="82" y="860"/>
                    <a:pt x="29" y="860"/>
                  </a:cubicBezTo>
                  <a:cubicBezTo>
                    <a:pt x="10" y="861"/>
                    <a:pt x="4" y="853"/>
                    <a:pt x="4" y="834"/>
                  </a:cubicBezTo>
                  <a:cubicBezTo>
                    <a:pt x="4" y="574"/>
                    <a:pt x="3" y="313"/>
                    <a:pt x="5" y="52"/>
                  </a:cubicBezTo>
                  <a:cubicBezTo>
                    <a:pt x="5" y="0"/>
                    <a:pt x="0" y="9"/>
                    <a:pt x="49" y="8"/>
                  </a:cubicBezTo>
                  <a:cubicBezTo>
                    <a:pt x="90" y="8"/>
                    <a:pt x="130" y="8"/>
                    <a:pt x="171" y="8"/>
                  </a:cubicBezTo>
                  <a:cubicBezTo>
                    <a:pt x="185" y="8"/>
                    <a:pt x="195" y="11"/>
                    <a:pt x="204" y="22"/>
                  </a:cubicBezTo>
                  <a:cubicBezTo>
                    <a:pt x="269" y="97"/>
                    <a:pt x="334" y="172"/>
                    <a:pt x="398" y="247"/>
                  </a:cubicBezTo>
                  <a:cubicBezTo>
                    <a:pt x="417" y="269"/>
                    <a:pt x="436" y="290"/>
                    <a:pt x="455" y="312"/>
                  </a:cubicBezTo>
                  <a:cubicBezTo>
                    <a:pt x="463" y="321"/>
                    <a:pt x="469" y="318"/>
                    <a:pt x="476" y="310"/>
                  </a:cubicBezTo>
                  <a:cubicBezTo>
                    <a:pt x="508" y="274"/>
                    <a:pt x="540" y="237"/>
                    <a:pt x="572" y="200"/>
                  </a:cubicBezTo>
                  <a:cubicBezTo>
                    <a:pt x="623" y="142"/>
                    <a:pt x="674" y="83"/>
                    <a:pt x="725" y="24"/>
                  </a:cubicBezTo>
                  <a:cubicBezTo>
                    <a:pt x="736" y="12"/>
                    <a:pt x="748" y="7"/>
                    <a:pt x="764" y="8"/>
                  </a:cubicBezTo>
                  <a:cubicBezTo>
                    <a:pt x="808" y="9"/>
                    <a:pt x="853" y="8"/>
                    <a:pt x="898" y="8"/>
                  </a:cubicBezTo>
                  <a:cubicBezTo>
                    <a:pt x="923" y="8"/>
                    <a:pt x="924" y="9"/>
                    <a:pt x="924" y="34"/>
                  </a:cubicBezTo>
                  <a:cubicBezTo>
                    <a:pt x="924" y="167"/>
                    <a:pt x="924" y="301"/>
                    <a:pt x="924" y="43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8" name="Freeform 6"/>
            <p:cNvSpPr>
              <a:spLocks/>
            </p:cNvSpPr>
            <p:nvPr userDrawn="1"/>
          </p:nvSpPr>
          <p:spPr bwMode="auto">
            <a:xfrm>
              <a:off x="7456488" y="6184900"/>
              <a:ext cx="231775" cy="234951"/>
            </a:xfrm>
            <a:custGeom>
              <a:avLst/>
              <a:gdLst>
                <a:gd name="T0" fmla="*/ 885 w 889"/>
                <a:gd name="T1" fmla="*/ 599 h 895"/>
                <a:gd name="T2" fmla="*/ 886 w 889"/>
                <a:gd name="T3" fmla="*/ 729 h 895"/>
                <a:gd name="T4" fmla="*/ 843 w 889"/>
                <a:gd name="T5" fmla="*/ 804 h 895"/>
                <a:gd name="T6" fmla="*/ 607 w 889"/>
                <a:gd name="T7" fmla="*/ 881 h 895"/>
                <a:gd name="T8" fmla="*/ 300 w 889"/>
                <a:gd name="T9" fmla="*/ 847 h 895"/>
                <a:gd name="T10" fmla="*/ 19 w 889"/>
                <a:gd name="T11" fmla="*/ 504 h 895"/>
                <a:gd name="T12" fmla="*/ 163 w 889"/>
                <a:gd name="T13" fmla="*/ 127 h 895"/>
                <a:gd name="T14" fmla="*/ 422 w 889"/>
                <a:gd name="T15" fmla="*/ 18 h 895"/>
                <a:gd name="T16" fmla="*/ 754 w 889"/>
                <a:gd name="T17" fmla="*/ 39 h 895"/>
                <a:gd name="T18" fmla="*/ 848 w 889"/>
                <a:gd name="T19" fmla="*/ 72 h 895"/>
                <a:gd name="T20" fmla="*/ 869 w 889"/>
                <a:gd name="T21" fmla="*/ 101 h 895"/>
                <a:gd name="T22" fmla="*/ 867 w 889"/>
                <a:gd name="T23" fmla="*/ 254 h 895"/>
                <a:gd name="T24" fmla="*/ 851 w 889"/>
                <a:gd name="T25" fmla="*/ 260 h 895"/>
                <a:gd name="T26" fmla="*/ 783 w 889"/>
                <a:gd name="T27" fmla="*/ 232 h 895"/>
                <a:gd name="T28" fmla="*/ 574 w 889"/>
                <a:gd name="T29" fmla="*/ 189 h 895"/>
                <a:gd name="T30" fmla="*/ 376 w 889"/>
                <a:gd name="T31" fmla="*/ 223 h 895"/>
                <a:gd name="T32" fmla="*/ 237 w 889"/>
                <a:gd name="T33" fmla="*/ 413 h 895"/>
                <a:gd name="T34" fmla="*/ 384 w 889"/>
                <a:gd name="T35" fmla="*/ 682 h 895"/>
                <a:gd name="T36" fmla="*/ 657 w 889"/>
                <a:gd name="T37" fmla="*/ 685 h 895"/>
                <a:gd name="T38" fmla="*/ 669 w 889"/>
                <a:gd name="T39" fmla="*/ 665 h 895"/>
                <a:gd name="T40" fmla="*/ 669 w 889"/>
                <a:gd name="T41" fmla="*/ 597 h 895"/>
                <a:gd name="T42" fmla="*/ 649 w 889"/>
                <a:gd name="T43" fmla="*/ 578 h 895"/>
                <a:gd name="T44" fmla="*/ 571 w 889"/>
                <a:gd name="T45" fmla="*/ 578 h 895"/>
                <a:gd name="T46" fmla="*/ 549 w 889"/>
                <a:gd name="T47" fmla="*/ 556 h 895"/>
                <a:gd name="T48" fmla="*/ 548 w 889"/>
                <a:gd name="T49" fmla="*/ 438 h 895"/>
                <a:gd name="T50" fmla="*/ 569 w 889"/>
                <a:gd name="T51" fmla="*/ 422 h 895"/>
                <a:gd name="T52" fmla="*/ 735 w 889"/>
                <a:gd name="T53" fmla="*/ 422 h 895"/>
                <a:gd name="T54" fmla="*/ 857 w 889"/>
                <a:gd name="T55" fmla="*/ 422 h 895"/>
                <a:gd name="T56" fmla="*/ 885 w 889"/>
                <a:gd name="T57" fmla="*/ 449 h 895"/>
                <a:gd name="T58" fmla="*/ 885 w 889"/>
                <a:gd name="T59" fmla="*/ 599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89" h="895">
                  <a:moveTo>
                    <a:pt x="885" y="599"/>
                  </a:moveTo>
                  <a:cubicBezTo>
                    <a:pt x="885" y="643"/>
                    <a:pt x="882" y="686"/>
                    <a:pt x="886" y="729"/>
                  </a:cubicBezTo>
                  <a:cubicBezTo>
                    <a:pt x="889" y="767"/>
                    <a:pt x="871" y="787"/>
                    <a:pt x="843" y="804"/>
                  </a:cubicBezTo>
                  <a:cubicBezTo>
                    <a:pt x="770" y="850"/>
                    <a:pt x="690" y="870"/>
                    <a:pt x="607" y="881"/>
                  </a:cubicBezTo>
                  <a:cubicBezTo>
                    <a:pt x="502" y="895"/>
                    <a:pt x="399" y="886"/>
                    <a:pt x="300" y="847"/>
                  </a:cubicBezTo>
                  <a:cubicBezTo>
                    <a:pt x="143" y="785"/>
                    <a:pt x="40" y="676"/>
                    <a:pt x="19" y="504"/>
                  </a:cubicBezTo>
                  <a:cubicBezTo>
                    <a:pt x="0" y="355"/>
                    <a:pt x="46" y="225"/>
                    <a:pt x="163" y="127"/>
                  </a:cubicBezTo>
                  <a:cubicBezTo>
                    <a:pt x="237" y="66"/>
                    <a:pt x="326" y="33"/>
                    <a:pt x="422" y="18"/>
                  </a:cubicBezTo>
                  <a:cubicBezTo>
                    <a:pt x="534" y="0"/>
                    <a:pt x="645" y="12"/>
                    <a:pt x="754" y="39"/>
                  </a:cubicBezTo>
                  <a:cubicBezTo>
                    <a:pt x="787" y="47"/>
                    <a:pt x="818" y="59"/>
                    <a:pt x="848" y="72"/>
                  </a:cubicBezTo>
                  <a:cubicBezTo>
                    <a:pt x="861" y="77"/>
                    <a:pt x="869" y="86"/>
                    <a:pt x="869" y="101"/>
                  </a:cubicBezTo>
                  <a:cubicBezTo>
                    <a:pt x="869" y="152"/>
                    <a:pt x="869" y="203"/>
                    <a:pt x="867" y="254"/>
                  </a:cubicBezTo>
                  <a:cubicBezTo>
                    <a:pt x="866" y="267"/>
                    <a:pt x="858" y="263"/>
                    <a:pt x="851" y="260"/>
                  </a:cubicBezTo>
                  <a:cubicBezTo>
                    <a:pt x="829" y="250"/>
                    <a:pt x="806" y="240"/>
                    <a:pt x="783" y="232"/>
                  </a:cubicBezTo>
                  <a:cubicBezTo>
                    <a:pt x="716" y="207"/>
                    <a:pt x="646" y="193"/>
                    <a:pt x="574" y="189"/>
                  </a:cubicBezTo>
                  <a:cubicBezTo>
                    <a:pt x="505" y="185"/>
                    <a:pt x="439" y="193"/>
                    <a:pt x="376" y="223"/>
                  </a:cubicBezTo>
                  <a:cubicBezTo>
                    <a:pt x="296" y="261"/>
                    <a:pt x="252" y="327"/>
                    <a:pt x="237" y="413"/>
                  </a:cubicBezTo>
                  <a:cubicBezTo>
                    <a:pt x="217" y="527"/>
                    <a:pt x="272" y="636"/>
                    <a:pt x="384" y="682"/>
                  </a:cubicBezTo>
                  <a:cubicBezTo>
                    <a:pt x="473" y="718"/>
                    <a:pt x="565" y="723"/>
                    <a:pt x="657" y="685"/>
                  </a:cubicBezTo>
                  <a:cubicBezTo>
                    <a:pt x="666" y="681"/>
                    <a:pt x="669" y="674"/>
                    <a:pt x="669" y="665"/>
                  </a:cubicBezTo>
                  <a:cubicBezTo>
                    <a:pt x="669" y="642"/>
                    <a:pt x="669" y="619"/>
                    <a:pt x="669" y="597"/>
                  </a:cubicBezTo>
                  <a:cubicBezTo>
                    <a:pt x="669" y="583"/>
                    <a:pt x="662" y="578"/>
                    <a:pt x="649" y="578"/>
                  </a:cubicBezTo>
                  <a:cubicBezTo>
                    <a:pt x="623" y="578"/>
                    <a:pt x="597" y="577"/>
                    <a:pt x="571" y="578"/>
                  </a:cubicBezTo>
                  <a:cubicBezTo>
                    <a:pt x="555" y="579"/>
                    <a:pt x="548" y="573"/>
                    <a:pt x="549" y="556"/>
                  </a:cubicBezTo>
                  <a:cubicBezTo>
                    <a:pt x="549" y="517"/>
                    <a:pt x="549" y="477"/>
                    <a:pt x="548" y="438"/>
                  </a:cubicBezTo>
                  <a:cubicBezTo>
                    <a:pt x="548" y="421"/>
                    <a:pt x="558" y="422"/>
                    <a:pt x="569" y="422"/>
                  </a:cubicBezTo>
                  <a:cubicBezTo>
                    <a:pt x="624" y="422"/>
                    <a:pt x="680" y="422"/>
                    <a:pt x="735" y="422"/>
                  </a:cubicBezTo>
                  <a:cubicBezTo>
                    <a:pt x="776" y="422"/>
                    <a:pt x="816" y="422"/>
                    <a:pt x="857" y="422"/>
                  </a:cubicBezTo>
                  <a:cubicBezTo>
                    <a:pt x="883" y="422"/>
                    <a:pt x="885" y="424"/>
                    <a:pt x="885" y="449"/>
                  </a:cubicBezTo>
                  <a:cubicBezTo>
                    <a:pt x="885" y="499"/>
                    <a:pt x="885" y="549"/>
                    <a:pt x="885" y="59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9" name="Freeform 7"/>
            <p:cNvSpPr>
              <a:spLocks/>
            </p:cNvSpPr>
            <p:nvPr userDrawn="1"/>
          </p:nvSpPr>
          <p:spPr bwMode="auto">
            <a:xfrm>
              <a:off x="6999288" y="6191250"/>
              <a:ext cx="222250" cy="223838"/>
            </a:xfrm>
            <a:custGeom>
              <a:avLst/>
              <a:gdLst>
                <a:gd name="T0" fmla="*/ 852 w 852"/>
                <a:gd name="T1" fmla="*/ 429 h 854"/>
                <a:gd name="T2" fmla="*/ 852 w 852"/>
                <a:gd name="T3" fmla="*/ 825 h 854"/>
                <a:gd name="T4" fmla="*/ 824 w 852"/>
                <a:gd name="T5" fmla="*/ 853 h 854"/>
                <a:gd name="T6" fmla="*/ 664 w 852"/>
                <a:gd name="T7" fmla="*/ 853 h 854"/>
                <a:gd name="T8" fmla="*/ 640 w 852"/>
                <a:gd name="T9" fmla="*/ 829 h 854"/>
                <a:gd name="T10" fmla="*/ 640 w 852"/>
                <a:gd name="T11" fmla="*/ 539 h 854"/>
                <a:gd name="T12" fmla="*/ 611 w 852"/>
                <a:gd name="T13" fmla="*/ 509 h 854"/>
                <a:gd name="T14" fmla="*/ 241 w 852"/>
                <a:gd name="T15" fmla="*/ 509 h 854"/>
                <a:gd name="T16" fmla="*/ 212 w 852"/>
                <a:gd name="T17" fmla="*/ 539 h 854"/>
                <a:gd name="T18" fmla="*/ 212 w 852"/>
                <a:gd name="T19" fmla="*/ 827 h 854"/>
                <a:gd name="T20" fmla="*/ 186 w 852"/>
                <a:gd name="T21" fmla="*/ 853 h 854"/>
                <a:gd name="T22" fmla="*/ 24 w 852"/>
                <a:gd name="T23" fmla="*/ 853 h 854"/>
                <a:gd name="T24" fmla="*/ 0 w 852"/>
                <a:gd name="T25" fmla="*/ 829 h 854"/>
                <a:gd name="T26" fmla="*/ 0 w 852"/>
                <a:gd name="T27" fmla="*/ 25 h 854"/>
                <a:gd name="T28" fmla="*/ 24 w 852"/>
                <a:gd name="T29" fmla="*/ 1 h 854"/>
                <a:gd name="T30" fmla="*/ 188 w 852"/>
                <a:gd name="T31" fmla="*/ 1 h 854"/>
                <a:gd name="T32" fmla="*/ 212 w 852"/>
                <a:gd name="T33" fmla="*/ 25 h 854"/>
                <a:gd name="T34" fmla="*/ 212 w 852"/>
                <a:gd name="T35" fmla="*/ 315 h 854"/>
                <a:gd name="T36" fmla="*/ 242 w 852"/>
                <a:gd name="T37" fmla="*/ 345 h 854"/>
                <a:gd name="T38" fmla="*/ 610 w 852"/>
                <a:gd name="T39" fmla="*/ 345 h 854"/>
                <a:gd name="T40" fmla="*/ 640 w 852"/>
                <a:gd name="T41" fmla="*/ 314 h 854"/>
                <a:gd name="T42" fmla="*/ 640 w 852"/>
                <a:gd name="T43" fmla="*/ 28 h 854"/>
                <a:gd name="T44" fmla="*/ 667 w 852"/>
                <a:gd name="T45" fmla="*/ 1 h 854"/>
                <a:gd name="T46" fmla="*/ 823 w 852"/>
                <a:gd name="T47" fmla="*/ 1 h 854"/>
                <a:gd name="T48" fmla="*/ 852 w 852"/>
                <a:gd name="T49" fmla="*/ 31 h 854"/>
                <a:gd name="T50" fmla="*/ 852 w 852"/>
                <a:gd name="T51" fmla="*/ 429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52" h="854">
                  <a:moveTo>
                    <a:pt x="852" y="429"/>
                  </a:moveTo>
                  <a:cubicBezTo>
                    <a:pt x="852" y="561"/>
                    <a:pt x="852" y="693"/>
                    <a:pt x="852" y="825"/>
                  </a:cubicBezTo>
                  <a:cubicBezTo>
                    <a:pt x="852" y="852"/>
                    <a:pt x="851" y="853"/>
                    <a:pt x="824" y="853"/>
                  </a:cubicBezTo>
                  <a:cubicBezTo>
                    <a:pt x="770" y="853"/>
                    <a:pt x="717" y="853"/>
                    <a:pt x="664" y="853"/>
                  </a:cubicBezTo>
                  <a:cubicBezTo>
                    <a:pt x="645" y="854"/>
                    <a:pt x="640" y="847"/>
                    <a:pt x="640" y="829"/>
                  </a:cubicBezTo>
                  <a:cubicBezTo>
                    <a:pt x="640" y="732"/>
                    <a:pt x="640" y="635"/>
                    <a:pt x="640" y="539"/>
                  </a:cubicBezTo>
                  <a:cubicBezTo>
                    <a:pt x="640" y="511"/>
                    <a:pt x="638" y="509"/>
                    <a:pt x="611" y="509"/>
                  </a:cubicBezTo>
                  <a:cubicBezTo>
                    <a:pt x="487" y="509"/>
                    <a:pt x="364" y="509"/>
                    <a:pt x="241" y="509"/>
                  </a:cubicBezTo>
                  <a:cubicBezTo>
                    <a:pt x="212" y="509"/>
                    <a:pt x="212" y="510"/>
                    <a:pt x="212" y="539"/>
                  </a:cubicBezTo>
                  <a:cubicBezTo>
                    <a:pt x="212" y="635"/>
                    <a:pt x="212" y="731"/>
                    <a:pt x="212" y="827"/>
                  </a:cubicBezTo>
                  <a:cubicBezTo>
                    <a:pt x="212" y="852"/>
                    <a:pt x="211" y="853"/>
                    <a:pt x="186" y="853"/>
                  </a:cubicBezTo>
                  <a:cubicBezTo>
                    <a:pt x="132" y="853"/>
                    <a:pt x="78" y="853"/>
                    <a:pt x="24" y="853"/>
                  </a:cubicBezTo>
                  <a:cubicBezTo>
                    <a:pt x="6" y="854"/>
                    <a:pt x="0" y="847"/>
                    <a:pt x="0" y="829"/>
                  </a:cubicBezTo>
                  <a:cubicBezTo>
                    <a:pt x="0" y="561"/>
                    <a:pt x="0" y="293"/>
                    <a:pt x="0" y="25"/>
                  </a:cubicBezTo>
                  <a:cubicBezTo>
                    <a:pt x="0" y="7"/>
                    <a:pt x="6" y="0"/>
                    <a:pt x="24" y="1"/>
                  </a:cubicBezTo>
                  <a:cubicBezTo>
                    <a:pt x="79" y="2"/>
                    <a:pt x="134" y="2"/>
                    <a:pt x="188" y="1"/>
                  </a:cubicBezTo>
                  <a:cubicBezTo>
                    <a:pt x="207" y="0"/>
                    <a:pt x="212" y="8"/>
                    <a:pt x="212" y="25"/>
                  </a:cubicBezTo>
                  <a:cubicBezTo>
                    <a:pt x="212" y="122"/>
                    <a:pt x="212" y="219"/>
                    <a:pt x="212" y="315"/>
                  </a:cubicBezTo>
                  <a:cubicBezTo>
                    <a:pt x="212" y="343"/>
                    <a:pt x="214" y="345"/>
                    <a:pt x="242" y="345"/>
                  </a:cubicBezTo>
                  <a:cubicBezTo>
                    <a:pt x="364" y="345"/>
                    <a:pt x="487" y="345"/>
                    <a:pt x="610" y="345"/>
                  </a:cubicBezTo>
                  <a:cubicBezTo>
                    <a:pt x="638" y="345"/>
                    <a:pt x="640" y="343"/>
                    <a:pt x="640" y="314"/>
                  </a:cubicBezTo>
                  <a:cubicBezTo>
                    <a:pt x="640" y="219"/>
                    <a:pt x="640" y="124"/>
                    <a:pt x="640" y="28"/>
                  </a:cubicBezTo>
                  <a:cubicBezTo>
                    <a:pt x="640" y="2"/>
                    <a:pt x="641" y="1"/>
                    <a:pt x="667" y="1"/>
                  </a:cubicBezTo>
                  <a:cubicBezTo>
                    <a:pt x="719" y="1"/>
                    <a:pt x="771" y="1"/>
                    <a:pt x="823" y="1"/>
                  </a:cubicBezTo>
                  <a:cubicBezTo>
                    <a:pt x="850" y="1"/>
                    <a:pt x="852" y="3"/>
                    <a:pt x="852" y="31"/>
                  </a:cubicBezTo>
                  <a:cubicBezTo>
                    <a:pt x="852" y="164"/>
                    <a:pt x="852" y="296"/>
                    <a:pt x="852" y="42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0" name="Freeform 8"/>
            <p:cNvSpPr>
              <a:spLocks/>
            </p:cNvSpPr>
            <p:nvPr userDrawn="1"/>
          </p:nvSpPr>
          <p:spPr bwMode="auto">
            <a:xfrm>
              <a:off x="6618288" y="6191250"/>
              <a:ext cx="223838" cy="228600"/>
            </a:xfrm>
            <a:custGeom>
              <a:avLst/>
              <a:gdLst>
                <a:gd name="T0" fmla="*/ 2 w 856"/>
                <a:gd name="T1" fmla="*/ 282 h 873"/>
                <a:gd name="T2" fmla="*/ 2 w 856"/>
                <a:gd name="T3" fmla="*/ 26 h 873"/>
                <a:gd name="T4" fmla="*/ 27 w 856"/>
                <a:gd name="T5" fmla="*/ 1 h 873"/>
                <a:gd name="T6" fmla="*/ 187 w 856"/>
                <a:gd name="T7" fmla="*/ 1 h 873"/>
                <a:gd name="T8" fmla="*/ 214 w 856"/>
                <a:gd name="T9" fmla="*/ 29 h 873"/>
                <a:gd name="T10" fmla="*/ 214 w 856"/>
                <a:gd name="T11" fmla="*/ 495 h 873"/>
                <a:gd name="T12" fmla="*/ 380 w 856"/>
                <a:gd name="T13" fmla="*/ 685 h 873"/>
                <a:gd name="T14" fmla="*/ 532 w 856"/>
                <a:gd name="T15" fmla="*/ 666 h 873"/>
                <a:gd name="T16" fmla="*/ 637 w 856"/>
                <a:gd name="T17" fmla="*/ 527 h 873"/>
                <a:gd name="T18" fmla="*/ 642 w 856"/>
                <a:gd name="T19" fmla="*/ 472 h 873"/>
                <a:gd name="T20" fmla="*/ 642 w 856"/>
                <a:gd name="T21" fmla="*/ 36 h 873"/>
                <a:gd name="T22" fmla="*/ 678 w 856"/>
                <a:gd name="T23" fmla="*/ 1 h 873"/>
                <a:gd name="T24" fmla="*/ 830 w 856"/>
                <a:gd name="T25" fmla="*/ 1 h 873"/>
                <a:gd name="T26" fmla="*/ 854 w 856"/>
                <a:gd name="T27" fmla="*/ 25 h 873"/>
                <a:gd name="T28" fmla="*/ 853 w 856"/>
                <a:gd name="T29" fmla="*/ 513 h 873"/>
                <a:gd name="T30" fmla="*/ 753 w 856"/>
                <a:gd name="T31" fmla="*/ 760 h 873"/>
                <a:gd name="T32" fmla="*/ 583 w 856"/>
                <a:gd name="T33" fmla="*/ 848 h 873"/>
                <a:gd name="T34" fmla="*/ 278 w 856"/>
                <a:gd name="T35" fmla="*/ 849 h 873"/>
                <a:gd name="T36" fmla="*/ 66 w 856"/>
                <a:gd name="T37" fmla="*/ 717 h 873"/>
                <a:gd name="T38" fmla="*/ 3 w 856"/>
                <a:gd name="T39" fmla="*/ 532 h 873"/>
                <a:gd name="T40" fmla="*/ 2 w 856"/>
                <a:gd name="T41" fmla="*/ 282 h 873"/>
                <a:gd name="T42" fmla="*/ 2 w 856"/>
                <a:gd name="T43" fmla="*/ 282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6" h="873">
                  <a:moveTo>
                    <a:pt x="2" y="282"/>
                  </a:moveTo>
                  <a:cubicBezTo>
                    <a:pt x="2" y="197"/>
                    <a:pt x="2" y="112"/>
                    <a:pt x="2" y="26"/>
                  </a:cubicBezTo>
                  <a:cubicBezTo>
                    <a:pt x="2" y="8"/>
                    <a:pt x="7" y="0"/>
                    <a:pt x="27" y="1"/>
                  </a:cubicBezTo>
                  <a:cubicBezTo>
                    <a:pt x="80" y="2"/>
                    <a:pt x="134" y="1"/>
                    <a:pt x="187" y="1"/>
                  </a:cubicBezTo>
                  <a:cubicBezTo>
                    <a:pt x="212" y="1"/>
                    <a:pt x="214" y="4"/>
                    <a:pt x="214" y="29"/>
                  </a:cubicBezTo>
                  <a:cubicBezTo>
                    <a:pt x="214" y="184"/>
                    <a:pt x="214" y="340"/>
                    <a:pt x="214" y="495"/>
                  </a:cubicBezTo>
                  <a:cubicBezTo>
                    <a:pt x="214" y="594"/>
                    <a:pt x="282" y="670"/>
                    <a:pt x="380" y="685"/>
                  </a:cubicBezTo>
                  <a:cubicBezTo>
                    <a:pt x="432" y="693"/>
                    <a:pt x="483" y="688"/>
                    <a:pt x="532" y="666"/>
                  </a:cubicBezTo>
                  <a:cubicBezTo>
                    <a:pt x="592" y="639"/>
                    <a:pt x="626" y="591"/>
                    <a:pt x="637" y="527"/>
                  </a:cubicBezTo>
                  <a:cubicBezTo>
                    <a:pt x="640" y="509"/>
                    <a:pt x="642" y="490"/>
                    <a:pt x="642" y="472"/>
                  </a:cubicBezTo>
                  <a:cubicBezTo>
                    <a:pt x="642" y="326"/>
                    <a:pt x="642" y="181"/>
                    <a:pt x="642" y="36"/>
                  </a:cubicBezTo>
                  <a:cubicBezTo>
                    <a:pt x="642" y="1"/>
                    <a:pt x="642" y="1"/>
                    <a:pt x="678" y="1"/>
                  </a:cubicBezTo>
                  <a:cubicBezTo>
                    <a:pt x="728" y="1"/>
                    <a:pt x="779" y="2"/>
                    <a:pt x="830" y="1"/>
                  </a:cubicBezTo>
                  <a:cubicBezTo>
                    <a:pt x="848" y="0"/>
                    <a:pt x="854" y="6"/>
                    <a:pt x="854" y="25"/>
                  </a:cubicBezTo>
                  <a:cubicBezTo>
                    <a:pt x="854" y="188"/>
                    <a:pt x="856" y="350"/>
                    <a:pt x="853" y="513"/>
                  </a:cubicBezTo>
                  <a:cubicBezTo>
                    <a:pt x="851" y="606"/>
                    <a:pt x="825" y="693"/>
                    <a:pt x="753" y="760"/>
                  </a:cubicBezTo>
                  <a:cubicBezTo>
                    <a:pt x="705" y="805"/>
                    <a:pt x="647" y="834"/>
                    <a:pt x="583" y="848"/>
                  </a:cubicBezTo>
                  <a:cubicBezTo>
                    <a:pt x="482" y="871"/>
                    <a:pt x="380" y="873"/>
                    <a:pt x="278" y="849"/>
                  </a:cubicBezTo>
                  <a:cubicBezTo>
                    <a:pt x="193" y="829"/>
                    <a:pt x="118" y="790"/>
                    <a:pt x="66" y="717"/>
                  </a:cubicBezTo>
                  <a:cubicBezTo>
                    <a:pt x="26" y="663"/>
                    <a:pt x="5" y="599"/>
                    <a:pt x="3" y="532"/>
                  </a:cubicBezTo>
                  <a:cubicBezTo>
                    <a:pt x="0" y="449"/>
                    <a:pt x="2" y="366"/>
                    <a:pt x="2" y="282"/>
                  </a:cubicBezTo>
                  <a:cubicBezTo>
                    <a:pt x="2" y="282"/>
                    <a:pt x="2" y="282"/>
                    <a:pt x="2" y="28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1" name="Freeform 9"/>
            <p:cNvSpPr>
              <a:spLocks/>
            </p:cNvSpPr>
            <p:nvPr userDrawn="1"/>
          </p:nvSpPr>
          <p:spPr bwMode="auto">
            <a:xfrm>
              <a:off x="6096000" y="6191250"/>
              <a:ext cx="212725" cy="223838"/>
            </a:xfrm>
            <a:custGeom>
              <a:avLst/>
              <a:gdLst>
                <a:gd name="T0" fmla="*/ 0 w 812"/>
                <a:gd name="T1" fmla="*/ 425 h 853"/>
                <a:gd name="T2" fmla="*/ 0 w 812"/>
                <a:gd name="T3" fmla="*/ 28 h 853"/>
                <a:gd name="T4" fmla="*/ 27 w 812"/>
                <a:gd name="T5" fmla="*/ 0 h 853"/>
                <a:gd name="T6" fmla="*/ 185 w 812"/>
                <a:gd name="T7" fmla="*/ 0 h 853"/>
                <a:gd name="T8" fmla="*/ 212 w 812"/>
                <a:gd name="T9" fmla="*/ 27 h 853"/>
                <a:gd name="T10" fmla="*/ 212 w 812"/>
                <a:gd name="T11" fmla="*/ 345 h 853"/>
                <a:gd name="T12" fmla="*/ 212 w 812"/>
                <a:gd name="T13" fmla="*/ 361 h 853"/>
                <a:gd name="T14" fmla="*/ 216 w 812"/>
                <a:gd name="T15" fmla="*/ 375 h 853"/>
                <a:gd name="T16" fmla="*/ 228 w 812"/>
                <a:gd name="T17" fmla="*/ 366 h 853"/>
                <a:gd name="T18" fmla="*/ 288 w 812"/>
                <a:gd name="T19" fmla="*/ 282 h 853"/>
                <a:gd name="T20" fmla="*/ 473 w 812"/>
                <a:gd name="T21" fmla="*/ 14 h 853"/>
                <a:gd name="T22" fmla="*/ 498 w 812"/>
                <a:gd name="T23" fmla="*/ 0 h 853"/>
                <a:gd name="T24" fmla="*/ 698 w 812"/>
                <a:gd name="T25" fmla="*/ 0 h 853"/>
                <a:gd name="T26" fmla="*/ 705 w 812"/>
                <a:gd name="T27" fmla="*/ 18 h 853"/>
                <a:gd name="T28" fmla="*/ 590 w 812"/>
                <a:gd name="T29" fmla="*/ 184 h 853"/>
                <a:gd name="T30" fmla="*/ 454 w 812"/>
                <a:gd name="T31" fmla="*/ 379 h 853"/>
                <a:gd name="T32" fmla="*/ 455 w 812"/>
                <a:gd name="T33" fmla="*/ 418 h 853"/>
                <a:gd name="T34" fmla="*/ 734 w 812"/>
                <a:gd name="T35" fmla="*/ 752 h 853"/>
                <a:gd name="T36" fmla="*/ 805 w 812"/>
                <a:gd name="T37" fmla="*/ 839 h 853"/>
                <a:gd name="T38" fmla="*/ 810 w 812"/>
                <a:gd name="T39" fmla="*/ 848 h 853"/>
                <a:gd name="T40" fmla="*/ 799 w 812"/>
                <a:gd name="T41" fmla="*/ 852 h 853"/>
                <a:gd name="T42" fmla="*/ 562 w 812"/>
                <a:gd name="T43" fmla="*/ 852 h 853"/>
                <a:gd name="T44" fmla="*/ 539 w 812"/>
                <a:gd name="T45" fmla="*/ 840 h 853"/>
                <a:gd name="T46" fmla="*/ 297 w 812"/>
                <a:gd name="T47" fmla="*/ 551 h 853"/>
                <a:gd name="T48" fmla="*/ 232 w 812"/>
                <a:gd name="T49" fmla="*/ 475 h 853"/>
                <a:gd name="T50" fmla="*/ 217 w 812"/>
                <a:gd name="T51" fmla="*/ 465 h 853"/>
                <a:gd name="T52" fmla="*/ 212 w 812"/>
                <a:gd name="T53" fmla="*/ 482 h 853"/>
                <a:gd name="T54" fmla="*/ 212 w 812"/>
                <a:gd name="T55" fmla="*/ 820 h 853"/>
                <a:gd name="T56" fmla="*/ 180 w 812"/>
                <a:gd name="T57" fmla="*/ 852 h 853"/>
                <a:gd name="T58" fmla="*/ 34 w 812"/>
                <a:gd name="T59" fmla="*/ 852 h 853"/>
                <a:gd name="T60" fmla="*/ 0 w 812"/>
                <a:gd name="T61" fmla="*/ 819 h 853"/>
                <a:gd name="T62" fmla="*/ 0 w 812"/>
                <a:gd name="T63" fmla="*/ 425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2" h="853">
                  <a:moveTo>
                    <a:pt x="0" y="425"/>
                  </a:moveTo>
                  <a:cubicBezTo>
                    <a:pt x="0" y="293"/>
                    <a:pt x="0" y="160"/>
                    <a:pt x="0" y="28"/>
                  </a:cubicBezTo>
                  <a:cubicBezTo>
                    <a:pt x="0" y="1"/>
                    <a:pt x="1" y="0"/>
                    <a:pt x="27" y="0"/>
                  </a:cubicBezTo>
                  <a:cubicBezTo>
                    <a:pt x="79" y="0"/>
                    <a:pt x="132" y="0"/>
                    <a:pt x="185" y="0"/>
                  </a:cubicBezTo>
                  <a:cubicBezTo>
                    <a:pt x="211" y="0"/>
                    <a:pt x="212" y="1"/>
                    <a:pt x="212" y="27"/>
                  </a:cubicBezTo>
                  <a:cubicBezTo>
                    <a:pt x="212" y="133"/>
                    <a:pt x="212" y="239"/>
                    <a:pt x="212" y="345"/>
                  </a:cubicBezTo>
                  <a:cubicBezTo>
                    <a:pt x="212" y="350"/>
                    <a:pt x="212" y="356"/>
                    <a:pt x="212" y="361"/>
                  </a:cubicBezTo>
                  <a:cubicBezTo>
                    <a:pt x="212" y="366"/>
                    <a:pt x="210" y="373"/>
                    <a:pt x="216" y="375"/>
                  </a:cubicBezTo>
                  <a:cubicBezTo>
                    <a:pt x="223" y="378"/>
                    <a:pt x="225" y="370"/>
                    <a:pt x="228" y="366"/>
                  </a:cubicBezTo>
                  <a:cubicBezTo>
                    <a:pt x="248" y="338"/>
                    <a:pt x="268" y="310"/>
                    <a:pt x="288" y="282"/>
                  </a:cubicBezTo>
                  <a:cubicBezTo>
                    <a:pt x="350" y="193"/>
                    <a:pt x="412" y="103"/>
                    <a:pt x="473" y="14"/>
                  </a:cubicBezTo>
                  <a:cubicBezTo>
                    <a:pt x="480" y="5"/>
                    <a:pt x="487" y="0"/>
                    <a:pt x="498" y="0"/>
                  </a:cubicBezTo>
                  <a:cubicBezTo>
                    <a:pt x="565" y="0"/>
                    <a:pt x="632" y="0"/>
                    <a:pt x="698" y="0"/>
                  </a:cubicBezTo>
                  <a:cubicBezTo>
                    <a:pt x="718" y="0"/>
                    <a:pt x="711" y="9"/>
                    <a:pt x="705" y="18"/>
                  </a:cubicBezTo>
                  <a:cubicBezTo>
                    <a:pt x="667" y="74"/>
                    <a:pt x="628" y="129"/>
                    <a:pt x="590" y="184"/>
                  </a:cubicBezTo>
                  <a:cubicBezTo>
                    <a:pt x="545" y="249"/>
                    <a:pt x="500" y="314"/>
                    <a:pt x="454" y="379"/>
                  </a:cubicBezTo>
                  <a:cubicBezTo>
                    <a:pt x="444" y="393"/>
                    <a:pt x="443" y="404"/>
                    <a:pt x="455" y="418"/>
                  </a:cubicBezTo>
                  <a:cubicBezTo>
                    <a:pt x="548" y="529"/>
                    <a:pt x="641" y="641"/>
                    <a:pt x="734" y="752"/>
                  </a:cubicBezTo>
                  <a:cubicBezTo>
                    <a:pt x="758" y="781"/>
                    <a:pt x="781" y="810"/>
                    <a:pt x="805" y="839"/>
                  </a:cubicBezTo>
                  <a:cubicBezTo>
                    <a:pt x="807" y="842"/>
                    <a:pt x="812" y="844"/>
                    <a:pt x="810" y="848"/>
                  </a:cubicBezTo>
                  <a:cubicBezTo>
                    <a:pt x="808" y="853"/>
                    <a:pt x="803" y="852"/>
                    <a:pt x="799" y="852"/>
                  </a:cubicBezTo>
                  <a:cubicBezTo>
                    <a:pt x="720" y="852"/>
                    <a:pt x="641" y="852"/>
                    <a:pt x="562" y="852"/>
                  </a:cubicBezTo>
                  <a:cubicBezTo>
                    <a:pt x="552" y="852"/>
                    <a:pt x="545" y="847"/>
                    <a:pt x="539" y="840"/>
                  </a:cubicBezTo>
                  <a:cubicBezTo>
                    <a:pt x="458" y="744"/>
                    <a:pt x="378" y="648"/>
                    <a:pt x="297" y="551"/>
                  </a:cubicBezTo>
                  <a:cubicBezTo>
                    <a:pt x="275" y="526"/>
                    <a:pt x="254" y="500"/>
                    <a:pt x="232" y="475"/>
                  </a:cubicBezTo>
                  <a:cubicBezTo>
                    <a:pt x="228" y="470"/>
                    <a:pt x="224" y="462"/>
                    <a:pt x="217" y="465"/>
                  </a:cubicBezTo>
                  <a:cubicBezTo>
                    <a:pt x="209" y="467"/>
                    <a:pt x="212" y="476"/>
                    <a:pt x="212" y="482"/>
                  </a:cubicBezTo>
                  <a:cubicBezTo>
                    <a:pt x="212" y="595"/>
                    <a:pt x="212" y="708"/>
                    <a:pt x="212" y="820"/>
                  </a:cubicBezTo>
                  <a:cubicBezTo>
                    <a:pt x="212" y="852"/>
                    <a:pt x="212" y="852"/>
                    <a:pt x="180" y="852"/>
                  </a:cubicBezTo>
                  <a:cubicBezTo>
                    <a:pt x="131" y="852"/>
                    <a:pt x="82" y="852"/>
                    <a:pt x="34" y="852"/>
                  </a:cubicBezTo>
                  <a:cubicBezTo>
                    <a:pt x="0" y="852"/>
                    <a:pt x="0" y="852"/>
                    <a:pt x="0" y="819"/>
                  </a:cubicBezTo>
                  <a:cubicBezTo>
                    <a:pt x="0" y="688"/>
                    <a:pt x="0" y="557"/>
                    <a:pt x="0" y="42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2" name="Freeform 10"/>
            <p:cNvSpPr>
              <a:spLocks/>
            </p:cNvSpPr>
            <p:nvPr userDrawn="1"/>
          </p:nvSpPr>
          <p:spPr bwMode="auto">
            <a:xfrm>
              <a:off x="7258050" y="6184900"/>
              <a:ext cx="173038" cy="236538"/>
            </a:xfrm>
            <a:custGeom>
              <a:avLst/>
              <a:gdLst>
                <a:gd name="T0" fmla="*/ 625 w 662"/>
                <a:gd name="T1" fmla="*/ 144 h 899"/>
                <a:gd name="T2" fmla="*/ 622 w 662"/>
                <a:gd name="T3" fmla="*/ 224 h 899"/>
                <a:gd name="T4" fmla="*/ 603 w 662"/>
                <a:gd name="T5" fmla="*/ 234 h 899"/>
                <a:gd name="T6" fmla="*/ 427 w 662"/>
                <a:gd name="T7" fmla="*/ 174 h 899"/>
                <a:gd name="T8" fmla="*/ 272 w 662"/>
                <a:gd name="T9" fmla="*/ 181 h 899"/>
                <a:gd name="T10" fmla="*/ 230 w 662"/>
                <a:gd name="T11" fmla="*/ 230 h 899"/>
                <a:gd name="T12" fmla="*/ 258 w 662"/>
                <a:gd name="T13" fmla="*/ 288 h 899"/>
                <a:gd name="T14" fmla="*/ 381 w 662"/>
                <a:gd name="T15" fmla="*/ 344 h 899"/>
                <a:gd name="T16" fmla="*/ 543 w 662"/>
                <a:gd name="T17" fmla="*/ 417 h 899"/>
                <a:gd name="T18" fmla="*/ 662 w 662"/>
                <a:gd name="T19" fmla="*/ 621 h 899"/>
                <a:gd name="T20" fmla="*/ 616 w 662"/>
                <a:gd name="T21" fmla="*/ 773 h 899"/>
                <a:gd name="T22" fmla="*/ 448 w 662"/>
                <a:gd name="T23" fmla="*/ 873 h 899"/>
                <a:gd name="T24" fmla="*/ 103 w 662"/>
                <a:gd name="T25" fmla="*/ 842 h 899"/>
                <a:gd name="T26" fmla="*/ 71 w 662"/>
                <a:gd name="T27" fmla="*/ 827 h 899"/>
                <a:gd name="T28" fmla="*/ 25 w 662"/>
                <a:gd name="T29" fmla="*/ 760 h 899"/>
                <a:gd name="T30" fmla="*/ 25 w 662"/>
                <a:gd name="T31" fmla="*/ 644 h 899"/>
                <a:gd name="T32" fmla="*/ 46 w 662"/>
                <a:gd name="T33" fmla="*/ 633 h 899"/>
                <a:gd name="T34" fmla="*/ 207 w 662"/>
                <a:gd name="T35" fmla="*/ 714 h 899"/>
                <a:gd name="T36" fmla="*/ 380 w 662"/>
                <a:gd name="T37" fmla="*/ 722 h 899"/>
                <a:gd name="T38" fmla="*/ 438 w 662"/>
                <a:gd name="T39" fmla="*/ 680 h 899"/>
                <a:gd name="T40" fmla="*/ 413 w 662"/>
                <a:gd name="T41" fmla="*/ 595 h 899"/>
                <a:gd name="T42" fmla="*/ 274 w 662"/>
                <a:gd name="T43" fmla="*/ 534 h 899"/>
                <a:gd name="T44" fmla="*/ 95 w 662"/>
                <a:gd name="T45" fmla="*/ 443 h 899"/>
                <a:gd name="T46" fmla="*/ 10 w 662"/>
                <a:gd name="T47" fmla="*/ 286 h 899"/>
                <a:gd name="T48" fmla="*/ 116 w 662"/>
                <a:gd name="T49" fmla="*/ 64 h 899"/>
                <a:gd name="T50" fmla="*/ 275 w 662"/>
                <a:gd name="T51" fmla="*/ 14 h 899"/>
                <a:gd name="T52" fmla="*/ 604 w 662"/>
                <a:gd name="T53" fmla="*/ 68 h 899"/>
                <a:gd name="T54" fmla="*/ 624 w 662"/>
                <a:gd name="T55" fmla="*/ 97 h 899"/>
                <a:gd name="T56" fmla="*/ 625 w 662"/>
                <a:gd name="T57" fmla="*/ 144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62" h="899">
                  <a:moveTo>
                    <a:pt x="625" y="144"/>
                  </a:moveTo>
                  <a:cubicBezTo>
                    <a:pt x="624" y="174"/>
                    <a:pt x="626" y="199"/>
                    <a:pt x="622" y="224"/>
                  </a:cubicBezTo>
                  <a:cubicBezTo>
                    <a:pt x="620" y="239"/>
                    <a:pt x="615" y="240"/>
                    <a:pt x="603" y="234"/>
                  </a:cubicBezTo>
                  <a:cubicBezTo>
                    <a:pt x="546" y="209"/>
                    <a:pt x="488" y="186"/>
                    <a:pt x="427" y="174"/>
                  </a:cubicBezTo>
                  <a:cubicBezTo>
                    <a:pt x="375" y="163"/>
                    <a:pt x="323" y="160"/>
                    <a:pt x="272" y="181"/>
                  </a:cubicBezTo>
                  <a:cubicBezTo>
                    <a:pt x="250" y="191"/>
                    <a:pt x="233" y="205"/>
                    <a:pt x="230" y="230"/>
                  </a:cubicBezTo>
                  <a:cubicBezTo>
                    <a:pt x="226" y="256"/>
                    <a:pt x="239" y="274"/>
                    <a:pt x="258" y="288"/>
                  </a:cubicBezTo>
                  <a:cubicBezTo>
                    <a:pt x="296" y="314"/>
                    <a:pt x="339" y="329"/>
                    <a:pt x="381" y="344"/>
                  </a:cubicBezTo>
                  <a:cubicBezTo>
                    <a:pt x="437" y="364"/>
                    <a:pt x="493" y="386"/>
                    <a:pt x="543" y="417"/>
                  </a:cubicBezTo>
                  <a:cubicBezTo>
                    <a:pt x="617" y="465"/>
                    <a:pt x="662" y="529"/>
                    <a:pt x="662" y="621"/>
                  </a:cubicBezTo>
                  <a:cubicBezTo>
                    <a:pt x="662" y="677"/>
                    <a:pt x="650" y="728"/>
                    <a:pt x="616" y="773"/>
                  </a:cubicBezTo>
                  <a:cubicBezTo>
                    <a:pt x="573" y="829"/>
                    <a:pt x="514" y="858"/>
                    <a:pt x="448" y="873"/>
                  </a:cubicBezTo>
                  <a:cubicBezTo>
                    <a:pt x="330" y="899"/>
                    <a:pt x="215" y="889"/>
                    <a:pt x="103" y="842"/>
                  </a:cubicBezTo>
                  <a:cubicBezTo>
                    <a:pt x="92" y="837"/>
                    <a:pt x="82" y="830"/>
                    <a:pt x="71" y="827"/>
                  </a:cubicBezTo>
                  <a:cubicBezTo>
                    <a:pt x="36" y="817"/>
                    <a:pt x="24" y="794"/>
                    <a:pt x="25" y="760"/>
                  </a:cubicBezTo>
                  <a:cubicBezTo>
                    <a:pt x="26" y="722"/>
                    <a:pt x="25" y="683"/>
                    <a:pt x="25" y="644"/>
                  </a:cubicBezTo>
                  <a:cubicBezTo>
                    <a:pt x="26" y="625"/>
                    <a:pt x="29" y="623"/>
                    <a:pt x="46" y="633"/>
                  </a:cubicBezTo>
                  <a:cubicBezTo>
                    <a:pt x="98" y="664"/>
                    <a:pt x="149" y="696"/>
                    <a:pt x="207" y="714"/>
                  </a:cubicBezTo>
                  <a:cubicBezTo>
                    <a:pt x="264" y="731"/>
                    <a:pt x="321" y="738"/>
                    <a:pt x="380" y="722"/>
                  </a:cubicBezTo>
                  <a:cubicBezTo>
                    <a:pt x="404" y="716"/>
                    <a:pt x="426" y="704"/>
                    <a:pt x="438" y="680"/>
                  </a:cubicBezTo>
                  <a:cubicBezTo>
                    <a:pt x="451" y="650"/>
                    <a:pt x="441" y="616"/>
                    <a:pt x="413" y="595"/>
                  </a:cubicBezTo>
                  <a:cubicBezTo>
                    <a:pt x="371" y="565"/>
                    <a:pt x="322" y="551"/>
                    <a:pt x="274" y="534"/>
                  </a:cubicBezTo>
                  <a:cubicBezTo>
                    <a:pt x="211" y="510"/>
                    <a:pt x="149" y="486"/>
                    <a:pt x="95" y="443"/>
                  </a:cubicBezTo>
                  <a:cubicBezTo>
                    <a:pt x="44" y="402"/>
                    <a:pt x="17" y="348"/>
                    <a:pt x="10" y="286"/>
                  </a:cubicBezTo>
                  <a:cubicBezTo>
                    <a:pt x="0" y="191"/>
                    <a:pt x="37" y="116"/>
                    <a:pt x="116" y="64"/>
                  </a:cubicBezTo>
                  <a:cubicBezTo>
                    <a:pt x="164" y="33"/>
                    <a:pt x="219" y="20"/>
                    <a:pt x="275" y="14"/>
                  </a:cubicBezTo>
                  <a:cubicBezTo>
                    <a:pt x="390" y="0"/>
                    <a:pt x="499" y="24"/>
                    <a:pt x="604" y="68"/>
                  </a:cubicBezTo>
                  <a:cubicBezTo>
                    <a:pt x="617" y="73"/>
                    <a:pt x="625" y="81"/>
                    <a:pt x="624" y="97"/>
                  </a:cubicBezTo>
                  <a:cubicBezTo>
                    <a:pt x="623" y="114"/>
                    <a:pt x="625" y="131"/>
                    <a:pt x="625" y="14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3" name="Freeform 11"/>
            <p:cNvSpPr>
              <a:spLocks/>
            </p:cNvSpPr>
            <p:nvPr userDrawn="1"/>
          </p:nvSpPr>
          <p:spPr bwMode="auto">
            <a:xfrm>
              <a:off x="6877050" y="6316663"/>
              <a:ext cx="85725" cy="44450"/>
            </a:xfrm>
            <a:custGeom>
              <a:avLst/>
              <a:gdLst>
                <a:gd name="T0" fmla="*/ 164 w 329"/>
                <a:gd name="T1" fmla="*/ 168 h 168"/>
                <a:gd name="T2" fmla="*/ 24 w 329"/>
                <a:gd name="T3" fmla="*/ 168 h 168"/>
                <a:gd name="T4" fmla="*/ 0 w 329"/>
                <a:gd name="T5" fmla="*/ 145 h 168"/>
                <a:gd name="T6" fmla="*/ 0 w 329"/>
                <a:gd name="T7" fmla="*/ 23 h 168"/>
                <a:gd name="T8" fmla="*/ 22 w 329"/>
                <a:gd name="T9" fmla="*/ 0 h 168"/>
                <a:gd name="T10" fmla="*/ 303 w 329"/>
                <a:gd name="T11" fmla="*/ 0 h 168"/>
                <a:gd name="T12" fmla="*/ 324 w 329"/>
                <a:gd name="T13" fmla="*/ 20 h 168"/>
                <a:gd name="T14" fmla="*/ 327 w 329"/>
                <a:gd name="T15" fmla="*/ 151 h 168"/>
                <a:gd name="T16" fmla="*/ 306 w 329"/>
                <a:gd name="T17" fmla="*/ 168 h 168"/>
                <a:gd name="T18" fmla="*/ 164 w 329"/>
                <a:gd name="T1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9" h="168">
                  <a:moveTo>
                    <a:pt x="164" y="168"/>
                  </a:moveTo>
                  <a:cubicBezTo>
                    <a:pt x="117" y="168"/>
                    <a:pt x="70" y="168"/>
                    <a:pt x="24" y="168"/>
                  </a:cubicBezTo>
                  <a:cubicBezTo>
                    <a:pt x="7" y="168"/>
                    <a:pt x="0" y="162"/>
                    <a:pt x="0" y="145"/>
                  </a:cubicBezTo>
                  <a:cubicBezTo>
                    <a:pt x="0" y="104"/>
                    <a:pt x="0" y="63"/>
                    <a:pt x="0" y="23"/>
                  </a:cubicBezTo>
                  <a:cubicBezTo>
                    <a:pt x="0" y="7"/>
                    <a:pt x="5" y="0"/>
                    <a:pt x="22" y="0"/>
                  </a:cubicBezTo>
                  <a:cubicBezTo>
                    <a:pt x="116" y="0"/>
                    <a:pt x="209" y="0"/>
                    <a:pt x="303" y="0"/>
                  </a:cubicBezTo>
                  <a:cubicBezTo>
                    <a:pt x="317" y="0"/>
                    <a:pt x="324" y="5"/>
                    <a:pt x="324" y="20"/>
                  </a:cubicBezTo>
                  <a:cubicBezTo>
                    <a:pt x="325" y="63"/>
                    <a:pt x="321" y="107"/>
                    <a:pt x="327" y="151"/>
                  </a:cubicBezTo>
                  <a:cubicBezTo>
                    <a:pt x="329" y="167"/>
                    <a:pt x="317" y="168"/>
                    <a:pt x="306" y="168"/>
                  </a:cubicBezTo>
                  <a:cubicBezTo>
                    <a:pt x="258" y="168"/>
                    <a:pt x="211" y="168"/>
                    <a:pt x="164" y="16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spTree>
    <p:extLst>
      <p:ext uri="{BB962C8B-B14F-4D97-AF65-F5344CB8AC3E}">
        <p14:creationId xmlns:p14="http://schemas.microsoft.com/office/powerpoint/2010/main" val="3736202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SCHLUSSFOLIE">
    <p:spTree>
      <p:nvGrpSpPr>
        <p:cNvPr id="1" name=""/>
        <p:cNvGrpSpPr/>
        <p:nvPr/>
      </p:nvGrpSpPr>
      <p:grpSpPr>
        <a:xfrm>
          <a:off x="0" y="0"/>
          <a:ext cx="0" cy="0"/>
          <a:chOff x="0" y="0"/>
          <a:chExt cx="0" cy="0"/>
        </a:xfrm>
      </p:grpSpPr>
      <p:sp>
        <p:nvSpPr>
          <p:cNvPr id="13" name="Bild"/>
          <p:cNvSpPr>
            <a:spLocks noGrp="1"/>
          </p:cNvSpPr>
          <p:nvPr>
            <p:ph type="pic" sz="quarter" idx="17"/>
          </p:nvPr>
        </p:nvSpPr>
        <p:spPr bwMode="gray">
          <a:xfrm>
            <a:off x="1" y="1"/>
            <a:ext cx="12192000" cy="5808663"/>
          </a:xfrm>
          <a:solidFill>
            <a:schemeClr val="bg1">
              <a:lumMod val="85000"/>
            </a:schemeClr>
          </a:solidFill>
          <a:ln>
            <a:noFill/>
          </a:ln>
        </p:spPr>
        <p:txBody>
          <a:bodyPr vert="horz" lIns="144000" tIns="144000" rIns="144000" bIns="144000" rtlCol="0">
            <a:noAutofit/>
          </a:bodyPr>
          <a:lstStyle>
            <a:lvl1pPr>
              <a:defRPr lang="en-US" dirty="0"/>
            </a:lvl1pPr>
          </a:lstStyle>
          <a:p>
            <a:pPr marL="0" lvl="0" indent="0">
              <a:buNone/>
            </a:pPr>
            <a:r>
              <a:rPr lang="de-DE" noProof="0"/>
              <a:t>Bild</a:t>
            </a:r>
          </a:p>
        </p:txBody>
      </p:sp>
      <p:sp>
        <p:nvSpPr>
          <p:cNvPr id="4" name="Layer"/>
          <p:cNvSpPr>
            <a:spLocks noGrp="1"/>
          </p:cNvSpPr>
          <p:nvPr>
            <p:ph type="body" sz="quarter" idx="13" hasCustomPrompt="1"/>
          </p:nvPr>
        </p:nvSpPr>
        <p:spPr bwMode="gray">
          <a:xfrm>
            <a:off x="0" y="1"/>
            <a:ext cx="12191999" cy="5808663"/>
          </a:xfrm>
          <a:gradFill>
            <a:gsLst>
              <a:gs pos="0">
                <a:schemeClr val="tx1">
                  <a:lumMod val="65000"/>
                  <a:lumOff val="35000"/>
                </a:schemeClr>
              </a:gs>
              <a:gs pos="100000">
                <a:schemeClr val="tx2">
                  <a:lumMod val="40000"/>
                  <a:lumOff val="60000"/>
                  <a:alpha val="45000"/>
                </a:schemeClr>
              </a:gs>
            </a:gsLst>
            <a:lin ang="18900000" scaled="1"/>
          </a:gradFill>
        </p:spPr>
        <p:txBody>
          <a:bodyPr lIns="540000" tIns="1440000" bIns="1404000" anchor="t"/>
          <a:lstStyle>
            <a:lvl1pPr marL="0" indent="0">
              <a:buNone/>
              <a:defRPr sz="4400" cap="all" baseline="0">
                <a:solidFill>
                  <a:schemeClr val="bg1"/>
                </a:solidFill>
              </a:defRPr>
            </a:lvl1pPr>
          </a:lstStyle>
          <a:p>
            <a:pPr lvl="0"/>
            <a:r>
              <a:rPr lang="de-DE" noProof="0" dirty="0"/>
              <a:t>Textmasterformat </a:t>
            </a:r>
            <a:br>
              <a:rPr lang="de-DE" noProof="0" dirty="0"/>
            </a:br>
            <a:r>
              <a:rPr lang="de-DE" noProof="0" dirty="0"/>
              <a:t>bearbeiten</a:t>
            </a:r>
          </a:p>
        </p:txBody>
      </p:sp>
      <p:sp>
        <p:nvSpPr>
          <p:cNvPr id="7" name="Textplatzhalter 10"/>
          <p:cNvSpPr>
            <a:spLocks noGrp="1"/>
          </p:cNvSpPr>
          <p:nvPr>
            <p:ph type="body" sz="quarter" idx="19"/>
          </p:nvPr>
        </p:nvSpPr>
        <p:spPr bwMode="gray">
          <a:xfrm>
            <a:off x="6096794" y="2762251"/>
            <a:ext cx="5550622" cy="2543175"/>
          </a:xfrm>
        </p:spPr>
        <p:txBody>
          <a:bodyPr lIns="0" anchor="b"/>
          <a:lstStyle>
            <a:lvl1pPr marL="0" indent="0" algn="r">
              <a:buNone/>
              <a:defRPr sz="1400">
                <a:solidFill>
                  <a:schemeClr val="bg2"/>
                </a:solidFill>
              </a:defRPr>
            </a:lvl1pPr>
            <a:lvl2pPr marL="450000" indent="0">
              <a:buNone/>
              <a:defRPr/>
            </a:lvl2pPr>
            <a:lvl3pPr marL="810000" indent="0">
              <a:buNone/>
              <a:defRPr/>
            </a:lvl3pPr>
            <a:lvl4pPr marL="1170000" indent="0">
              <a:buNone/>
              <a:defRPr/>
            </a:lvl4pPr>
            <a:lvl5pPr marL="1530000" indent="0">
              <a:buNone/>
              <a:defRPr/>
            </a:lvl5pPr>
          </a:lstStyle>
          <a:p>
            <a:pPr lvl="0"/>
            <a:r>
              <a:rPr lang="de-DE" dirty="0"/>
              <a:t>Textmasterformat bearbeiten</a:t>
            </a:r>
            <a:endParaRPr lang="en-GB" dirty="0"/>
          </a:p>
        </p:txBody>
      </p:sp>
      <p:cxnSp>
        <p:nvCxnSpPr>
          <p:cNvPr id="11" name="Gerade Verbindung 10"/>
          <p:cNvCxnSpPr/>
          <p:nvPr userDrawn="1"/>
        </p:nvCxnSpPr>
        <p:spPr bwMode="gray">
          <a:xfrm>
            <a:off x="9840607" y="3938761"/>
            <a:ext cx="1806810" cy="0"/>
          </a:xfrm>
          <a:prstGeom prst="line">
            <a:avLst/>
          </a:prstGeom>
          <a:ln w="28575">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nvGrpSpPr>
          <p:cNvPr id="9" name="Gruppieren 8"/>
          <p:cNvGrpSpPr/>
          <p:nvPr userDrawn="1"/>
        </p:nvGrpSpPr>
        <p:grpSpPr bwMode="gray">
          <a:xfrm>
            <a:off x="8860092" y="6006238"/>
            <a:ext cx="2783594" cy="599231"/>
            <a:chOff x="8858939" y="6006237"/>
            <a:chExt cx="2783232" cy="599231"/>
          </a:xfrm>
        </p:grpSpPr>
        <p:pic>
          <p:nvPicPr>
            <p:cNvPr id="10" name="Grafik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9938174" y="6070717"/>
              <a:ext cx="381359" cy="534751"/>
            </a:xfrm>
            <a:prstGeom prst="rect">
              <a:avLst/>
            </a:prstGeom>
          </p:spPr>
        </p:pic>
        <p:pic>
          <p:nvPicPr>
            <p:cNvPr id="12" name="Grafik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8858939" y="6006237"/>
              <a:ext cx="761485" cy="534751"/>
            </a:xfrm>
            <a:prstGeom prst="rect">
              <a:avLst/>
            </a:prstGeom>
          </p:spPr>
        </p:pic>
        <p:grpSp>
          <p:nvGrpSpPr>
            <p:cNvPr id="14" name="Gruppieren 13"/>
            <p:cNvGrpSpPr/>
            <p:nvPr userDrawn="1"/>
          </p:nvGrpSpPr>
          <p:grpSpPr bwMode="gray">
            <a:xfrm>
              <a:off x="10637283" y="6295042"/>
              <a:ext cx="1004888" cy="149281"/>
              <a:chOff x="6096000" y="6184900"/>
              <a:chExt cx="1592263" cy="236538"/>
            </a:xfrm>
            <a:solidFill>
              <a:schemeClr val="bg1">
                <a:lumMod val="85000"/>
              </a:schemeClr>
            </a:solidFill>
          </p:grpSpPr>
          <p:sp>
            <p:nvSpPr>
              <p:cNvPr id="15" name="Freeform 5"/>
              <p:cNvSpPr>
                <a:spLocks/>
              </p:cNvSpPr>
              <p:nvPr userDrawn="1"/>
            </p:nvSpPr>
            <p:spPr bwMode="gray">
              <a:xfrm>
                <a:off x="6330950" y="6189663"/>
                <a:ext cx="241300" cy="225425"/>
              </a:xfrm>
              <a:custGeom>
                <a:avLst/>
                <a:gdLst>
                  <a:gd name="T0" fmla="*/ 924 w 924"/>
                  <a:gd name="T1" fmla="*/ 434 h 861"/>
                  <a:gd name="T2" fmla="*/ 924 w 924"/>
                  <a:gd name="T3" fmla="*/ 832 h 861"/>
                  <a:gd name="T4" fmla="*/ 896 w 924"/>
                  <a:gd name="T5" fmla="*/ 860 h 861"/>
                  <a:gd name="T6" fmla="*/ 738 w 924"/>
                  <a:gd name="T7" fmla="*/ 860 h 861"/>
                  <a:gd name="T8" fmla="*/ 712 w 924"/>
                  <a:gd name="T9" fmla="*/ 834 h 861"/>
                  <a:gd name="T10" fmla="*/ 712 w 924"/>
                  <a:gd name="T11" fmla="*/ 368 h 861"/>
                  <a:gd name="T12" fmla="*/ 707 w 924"/>
                  <a:gd name="T13" fmla="*/ 342 h 861"/>
                  <a:gd name="T14" fmla="*/ 688 w 924"/>
                  <a:gd name="T15" fmla="*/ 358 h 861"/>
                  <a:gd name="T16" fmla="*/ 496 w 924"/>
                  <a:gd name="T17" fmla="*/ 578 h 861"/>
                  <a:gd name="T18" fmla="*/ 429 w 924"/>
                  <a:gd name="T19" fmla="*/ 574 h 861"/>
                  <a:gd name="T20" fmla="*/ 234 w 924"/>
                  <a:gd name="T21" fmla="*/ 346 h 861"/>
                  <a:gd name="T22" fmla="*/ 223 w 924"/>
                  <a:gd name="T23" fmla="*/ 340 h 861"/>
                  <a:gd name="T24" fmla="*/ 218 w 924"/>
                  <a:gd name="T25" fmla="*/ 352 h 861"/>
                  <a:gd name="T26" fmla="*/ 220 w 924"/>
                  <a:gd name="T27" fmla="*/ 828 h 861"/>
                  <a:gd name="T28" fmla="*/ 187 w 924"/>
                  <a:gd name="T29" fmla="*/ 860 h 861"/>
                  <a:gd name="T30" fmla="*/ 29 w 924"/>
                  <a:gd name="T31" fmla="*/ 860 h 861"/>
                  <a:gd name="T32" fmla="*/ 4 w 924"/>
                  <a:gd name="T33" fmla="*/ 834 h 861"/>
                  <a:gd name="T34" fmla="*/ 5 w 924"/>
                  <a:gd name="T35" fmla="*/ 52 h 861"/>
                  <a:gd name="T36" fmla="*/ 49 w 924"/>
                  <a:gd name="T37" fmla="*/ 8 h 861"/>
                  <a:gd name="T38" fmla="*/ 171 w 924"/>
                  <a:gd name="T39" fmla="*/ 8 h 861"/>
                  <a:gd name="T40" fmla="*/ 204 w 924"/>
                  <a:gd name="T41" fmla="*/ 22 h 861"/>
                  <a:gd name="T42" fmla="*/ 398 w 924"/>
                  <a:gd name="T43" fmla="*/ 247 h 861"/>
                  <a:gd name="T44" fmla="*/ 455 w 924"/>
                  <a:gd name="T45" fmla="*/ 312 h 861"/>
                  <a:gd name="T46" fmla="*/ 476 w 924"/>
                  <a:gd name="T47" fmla="*/ 310 h 861"/>
                  <a:gd name="T48" fmla="*/ 572 w 924"/>
                  <a:gd name="T49" fmla="*/ 200 h 861"/>
                  <a:gd name="T50" fmla="*/ 725 w 924"/>
                  <a:gd name="T51" fmla="*/ 24 h 861"/>
                  <a:gd name="T52" fmla="*/ 764 w 924"/>
                  <a:gd name="T53" fmla="*/ 8 h 861"/>
                  <a:gd name="T54" fmla="*/ 898 w 924"/>
                  <a:gd name="T55" fmla="*/ 8 h 861"/>
                  <a:gd name="T56" fmla="*/ 924 w 924"/>
                  <a:gd name="T57" fmla="*/ 34 h 861"/>
                  <a:gd name="T58" fmla="*/ 924 w 924"/>
                  <a:gd name="T59" fmla="*/ 434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24" h="861">
                    <a:moveTo>
                      <a:pt x="924" y="434"/>
                    </a:moveTo>
                    <a:cubicBezTo>
                      <a:pt x="924" y="567"/>
                      <a:pt x="924" y="699"/>
                      <a:pt x="924" y="832"/>
                    </a:cubicBezTo>
                    <a:cubicBezTo>
                      <a:pt x="924" y="859"/>
                      <a:pt x="923" y="860"/>
                      <a:pt x="896" y="860"/>
                    </a:cubicBezTo>
                    <a:cubicBezTo>
                      <a:pt x="843" y="860"/>
                      <a:pt x="791" y="860"/>
                      <a:pt x="738" y="860"/>
                    </a:cubicBezTo>
                    <a:cubicBezTo>
                      <a:pt x="713" y="860"/>
                      <a:pt x="712" y="859"/>
                      <a:pt x="712" y="834"/>
                    </a:cubicBezTo>
                    <a:cubicBezTo>
                      <a:pt x="712" y="678"/>
                      <a:pt x="712" y="523"/>
                      <a:pt x="712" y="368"/>
                    </a:cubicBezTo>
                    <a:cubicBezTo>
                      <a:pt x="712" y="359"/>
                      <a:pt x="716" y="346"/>
                      <a:pt x="707" y="342"/>
                    </a:cubicBezTo>
                    <a:cubicBezTo>
                      <a:pt x="696" y="338"/>
                      <a:pt x="693" y="352"/>
                      <a:pt x="688" y="358"/>
                    </a:cubicBezTo>
                    <a:cubicBezTo>
                      <a:pt x="624" y="431"/>
                      <a:pt x="560" y="505"/>
                      <a:pt x="496" y="578"/>
                    </a:cubicBezTo>
                    <a:cubicBezTo>
                      <a:pt x="471" y="606"/>
                      <a:pt x="453" y="603"/>
                      <a:pt x="429" y="574"/>
                    </a:cubicBezTo>
                    <a:cubicBezTo>
                      <a:pt x="364" y="497"/>
                      <a:pt x="299" y="422"/>
                      <a:pt x="234" y="346"/>
                    </a:cubicBezTo>
                    <a:cubicBezTo>
                      <a:pt x="231" y="343"/>
                      <a:pt x="228" y="338"/>
                      <a:pt x="223" y="340"/>
                    </a:cubicBezTo>
                    <a:cubicBezTo>
                      <a:pt x="218" y="342"/>
                      <a:pt x="218" y="348"/>
                      <a:pt x="218" y="352"/>
                    </a:cubicBezTo>
                    <a:cubicBezTo>
                      <a:pt x="223" y="511"/>
                      <a:pt x="219" y="670"/>
                      <a:pt x="220" y="828"/>
                    </a:cubicBezTo>
                    <a:cubicBezTo>
                      <a:pt x="220" y="860"/>
                      <a:pt x="220" y="860"/>
                      <a:pt x="187" y="860"/>
                    </a:cubicBezTo>
                    <a:cubicBezTo>
                      <a:pt x="135" y="860"/>
                      <a:pt x="82" y="860"/>
                      <a:pt x="29" y="860"/>
                    </a:cubicBezTo>
                    <a:cubicBezTo>
                      <a:pt x="10" y="861"/>
                      <a:pt x="4" y="853"/>
                      <a:pt x="4" y="834"/>
                    </a:cubicBezTo>
                    <a:cubicBezTo>
                      <a:pt x="4" y="574"/>
                      <a:pt x="3" y="313"/>
                      <a:pt x="5" y="52"/>
                    </a:cubicBezTo>
                    <a:cubicBezTo>
                      <a:pt x="5" y="0"/>
                      <a:pt x="0" y="9"/>
                      <a:pt x="49" y="8"/>
                    </a:cubicBezTo>
                    <a:cubicBezTo>
                      <a:pt x="90" y="8"/>
                      <a:pt x="130" y="8"/>
                      <a:pt x="171" y="8"/>
                    </a:cubicBezTo>
                    <a:cubicBezTo>
                      <a:pt x="185" y="8"/>
                      <a:pt x="195" y="11"/>
                      <a:pt x="204" y="22"/>
                    </a:cubicBezTo>
                    <a:cubicBezTo>
                      <a:pt x="269" y="97"/>
                      <a:pt x="334" y="172"/>
                      <a:pt x="398" y="247"/>
                    </a:cubicBezTo>
                    <a:cubicBezTo>
                      <a:pt x="417" y="269"/>
                      <a:pt x="436" y="290"/>
                      <a:pt x="455" y="312"/>
                    </a:cubicBezTo>
                    <a:cubicBezTo>
                      <a:pt x="463" y="321"/>
                      <a:pt x="469" y="318"/>
                      <a:pt x="476" y="310"/>
                    </a:cubicBezTo>
                    <a:cubicBezTo>
                      <a:pt x="508" y="274"/>
                      <a:pt x="540" y="237"/>
                      <a:pt x="572" y="200"/>
                    </a:cubicBezTo>
                    <a:cubicBezTo>
                      <a:pt x="623" y="142"/>
                      <a:pt x="674" y="83"/>
                      <a:pt x="725" y="24"/>
                    </a:cubicBezTo>
                    <a:cubicBezTo>
                      <a:pt x="736" y="12"/>
                      <a:pt x="748" y="7"/>
                      <a:pt x="764" y="8"/>
                    </a:cubicBezTo>
                    <a:cubicBezTo>
                      <a:pt x="808" y="9"/>
                      <a:pt x="853" y="8"/>
                      <a:pt x="898" y="8"/>
                    </a:cubicBezTo>
                    <a:cubicBezTo>
                      <a:pt x="923" y="8"/>
                      <a:pt x="924" y="9"/>
                      <a:pt x="924" y="34"/>
                    </a:cubicBezTo>
                    <a:cubicBezTo>
                      <a:pt x="924" y="167"/>
                      <a:pt x="924" y="301"/>
                      <a:pt x="924" y="43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6" name="Freeform 6"/>
              <p:cNvSpPr>
                <a:spLocks/>
              </p:cNvSpPr>
              <p:nvPr userDrawn="1"/>
            </p:nvSpPr>
            <p:spPr bwMode="gray">
              <a:xfrm>
                <a:off x="7456488" y="6184900"/>
                <a:ext cx="231775" cy="234951"/>
              </a:xfrm>
              <a:custGeom>
                <a:avLst/>
                <a:gdLst>
                  <a:gd name="T0" fmla="*/ 885 w 889"/>
                  <a:gd name="T1" fmla="*/ 599 h 895"/>
                  <a:gd name="T2" fmla="*/ 886 w 889"/>
                  <a:gd name="T3" fmla="*/ 729 h 895"/>
                  <a:gd name="T4" fmla="*/ 843 w 889"/>
                  <a:gd name="T5" fmla="*/ 804 h 895"/>
                  <a:gd name="T6" fmla="*/ 607 w 889"/>
                  <a:gd name="T7" fmla="*/ 881 h 895"/>
                  <a:gd name="T8" fmla="*/ 300 w 889"/>
                  <a:gd name="T9" fmla="*/ 847 h 895"/>
                  <a:gd name="T10" fmla="*/ 19 w 889"/>
                  <a:gd name="T11" fmla="*/ 504 h 895"/>
                  <a:gd name="T12" fmla="*/ 163 w 889"/>
                  <a:gd name="T13" fmla="*/ 127 h 895"/>
                  <a:gd name="T14" fmla="*/ 422 w 889"/>
                  <a:gd name="T15" fmla="*/ 18 h 895"/>
                  <a:gd name="T16" fmla="*/ 754 w 889"/>
                  <a:gd name="T17" fmla="*/ 39 h 895"/>
                  <a:gd name="T18" fmla="*/ 848 w 889"/>
                  <a:gd name="T19" fmla="*/ 72 h 895"/>
                  <a:gd name="T20" fmla="*/ 869 w 889"/>
                  <a:gd name="T21" fmla="*/ 101 h 895"/>
                  <a:gd name="T22" fmla="*/ 867 w 889"/>
                  <a:gd name="T23" fmla="*/ 254 h 895"/>
                  <a:gd name="T24" fmla="*/ 851 w 889"/>
                  <a:gd name="T25" fmla="*/ 260 h 895"/>
                  <a:gd name="T26" fmla="*/ 783 w 889"/>
                  <a:gd name="T27" fmla="*/ 232 h 895"/>
                  <a:gd name="T28" fmla="*/ 574 w 889"/>
                  <a:gd name="T29" fmla="*/ 189 h 895"/>
                  <a:gd name="T30" fmla="*/ 376 w 889"/>
                  <a:gd name="T31" fmla="*/ 223 h 895"/>
                  <a:gd name="T32" fmla="*/ 237 w 889"/>
                  <a:gd name="T33" fmla="*/ 413 h 895"/>
                  <a:gd name="T34" fmla="*/ 384 w 889"/>
                  <a:gd name="T35" fmla="*/ 682 h 895"/>
                  <a:gd name="T36" fmla="*/ 657 w 889"/>
                  <a:gd name="T37" fmla="*/ 685 h 895"/>
                  <a:gd name="T38" fmla="*/ 669 w 889"/>
                  <a:gd name="T39" fmla="*/ 665 h 895"/>
                  <a:gd name="T40" fmla="*/ 669 w 889"/>
                  <a:gd name="T41" fmla="*/ 597 h 895"/>
                  <a:gd name="T42" fmla="*/ 649 w 889"/>
                  <a:gd name="T43" fmla="*/ 578 h 895"/>
                  <a:gd name="T44" fmla="*/ 571 w 889"/>
                  <a:gd name="T45" fmla="*/ 578 h 895"/>
                  <a:gd name="T46" fmla="*/ 549 w 889"/>
                  <a:gd name="T47" fmla="*/ 556 h 895"/>
                  <a:gd name="T48" fmla="*/ 548 w 889"/>
                  <a:gd name="T49" fmla="*/ 438 h 895"/>
                  <a:gd name="T50" fmla="*/ 569 w 889"/>
                  <a:gd name="T51" fmla="*/ 422 h 895"/>
                  <a:gd name="T52" fmla="*/ 735 w 889"/>
                  <a:gd name="T53" fmla="*/ 422 h 895"/>
                  <a:gd name="T54" fmla="*/ 857 w 889"/>
                  <a:gd name="T55" fmla="*/ 422 h 895"/>
                  <a:gd name="T56" fmla="*/ 885 w 889"/>
                  <a:gd name="T57" fmla="*/ 449 h 895"/>
                  <a:gd name="T58" fmla="*/ 885 w 889"/>
                  <a:gd name="T59" fmla="*/ 599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89" h="895">
                    <a:moveTo>
                      <a:pt x="885" y="599"/>
                    </a:moveTo>
                    <a:cubicBezTo>
                      <a:pt x="885" y="643"/>
                      <a:pt x="882" y="686"/>
                      <a:pt x="886" y="729"/>
                    </a:cubicBezTo>
                    <a:cubicBezTo>
                      <a:pt x="889" y="767"/>
                      <a:pt x="871" y="787"/>
                      <a:pt x="843" y="804"/>
                    </a:cubicBezTo>
                    <a:cubicBezTo>
                      <a:pt x="770" y="850"/>
                      <a:pt x="690" y="870"/>
                      <a:pt x="607" y="881"/>
                    </a:cubicBezTo>
                    <a:cubicBezTo>
                      <a:pt x="502" y="895"/>
                      <a:pt x="399" y="886"/>
                      <a:pt x="300" y="847"/>
                    </a:cubicBezTo>
                    <a:cubicBezTo>
                      <a:pt x="143" y="785"/>
                      <a:pt x="40" y="676"/>
                      <a:pt x="19" y="504"/>
                    </a:cubicBezTo>
                    <a:cubicBezTo>
                      <a:pt x="0" y="355"/>
                      <a:pt x="46" y="225"/>
                      <a:pt x="163" y="127"/>
                    </a:cubicBezTo>
                    <a:cubicBezTo>
                      <a:pt x="237" y="66"/>
                      <a:pt x="326" y="33"/>
                      <a:pt x="422" y="18"/>
                    </a:cubicBezTo>
                    <a:cubicBezTo>
                      <a:pt x="534" y="0"/>
                      <a:pt x="645" y="12"/>
                      <a:pt x="754" y="39"/>
                    </a:cubicBezTo>
                    <a:cubicBezTo>
                      <a:pt x="787" y="47"/>
                      <a:pt x="818" y="59"/>
                      <a:pt x="848" y="72"/>
                    </a:cubicBezTo>
                    <a:cubicBezTo>
                      <a:pt x="861" y="77"/>
                      <a:pt x="869" y="86"/>
                      <a:pt x="869" y="101"/>
                    </a:cubicBezTo>
                    <a:cubicBezTo>
                      <a:pt x="869" y="152"/>
                      <a:pt x="869" y="203"/>
                      <a:pt x="867" y="254"/>
                    </a:cubicBezTo>
                    <a:cubicBezTo>
                      <a:pt x="866" y="267"/>
                      <a:pt x="858" y="263"/>
                      <a:pt x="851" y="260"/>
                    </a:cubicBezTo>
                    <a:cubicBezTo>
                      <a:pt x="829" y="250"/>
                      <a:pt x="806" y="240"/>
                      <a:pt x="783" y="232"/>
                    </a:cubicBezTo>
                    <a:cubicBezTo>
                      <a:pt x="716" y="207"/>
                      <a:pt x="646" y="193"/>
                      <a:pt x="574" y="189"/>
                    </a:cubicBezTo>
                    <a:cubicBezTo>
                      <a:pt x="505" y="185"/>
                      <a:pt x="439" y="193"/>
                      <a:pt x="376" y="223"/>
                    </a:cubicBezTo>
                    <a:cubicBezTo>
                      <a:pt x="296" y="261"/>
                      <a:pt x="252" y="327"/>
                      <a:pt x="237" y="413"/>
                    </a:cubicBezTo>
                    <a:cubicBezTo>
                      <a:pt x="217" y="527"/>
                      <a:pt x="272" y="636"/>
                      <a:pt x="384" y="682"/>
                    </a:cubicBezTo>
                    <a:cubicBezTo>
                      <a:pt x="473" y="718"/>
                      <a:pt x="565" y="723"/>
                      <a:pt x="657" y="685"/>
                    </a:cubicBezTo>
                    <a:cubicBezTo>
                      <a:pt x="666" y="681"/>
                      <a:pt x="669" y="674"/>
                      <a:pt x="669" y="665"/>
                    </a:cubicBezTo>
                    <a:cubicBezTo>
                      <a:pt x="669" y="642"/>
                      <a:pt x="669" y="619"/>
                      <a:pt x="669" y="597"/>
                    </a:cubicBezTo>
                    <a:cubicBezTo>
                      <a:pt x="669" y="583"/>
                      <a:pt x="662" y="578"/>
                      <a:pt x="649" y="578"/>
                    </a:cubicBezTo>
                    <a:cubicBezTo>
                      <a:pt x="623" y="578"/>
                      <a:pt x="597" y="577"/>
                      <a:pt x="571" y="578"/>
                    </a:cubicBezTo>
                    <a:cubicBezTo>
                      <a:pt x="555" y="579"/>
                      <a:pt x="548" y="573"/>
                      <a:pt x="549" y="556"/>
                    </a:cubicBezTo>
                    <a:cubicBezTo>
                      <a:pt x="549" y="517"/>
                      <a:pt x="549" y="477"/>
                      <a:pt x="548" y="438"/>
                    </a:cubicBezTo>
                    <a:cubicBezTo>
                      <a:pt x="548" y="421"/>
                      <a:pt x="558" y="422"/>
                      <a:pt x="569" y="422"/>
                    </a:cubicBezTo>
                    <a:cubicBezTo>
                      <a:pt x="624" y="422"/>
                      <a:pt x="680" y="422"/>
                      <a:pt x="735" y="422"/>
                    </a:cubicBezTo>
                    <a:cubicBezTo>
                      <a:pt x="776" y="422"/>
                      <a:pt x="816" y="422"/>
                      <a:pt x="857" y="422"/>
                    </a:cubicBezTo>
                    <a:cubicBezTo>
                      <a:pt x="883" y="422"/>
                      <a:pt x="885" y="424"/>
                      <a:pt x="885" y="449"/>
                    </a:cubicBezTo>
                    <a:cubicBezTo>
                      <a:pt x="885" y="499"/>
                      <a:pt x="885" y="549"/>
                      <a:pt x="885" y="59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7" name="Freeform 7"/>
              <p:cNvSpPr>
                <a:spLocks/>
              </p:cNvSpPr>
              <p:nvPr userDrawn="1"/>
            </p:nvSpPr>
            <p:spPr bwMode="gray">
              <a:xfrm>
                <a:off x="6999288" y="6191250"/>
                <a:ext cx="222250" cy="223838"/>
              </a:xfrm>
              <a:custGeom>
                <a:avLst/>
                <a:gdLst>
                  <a:gd name="T0" fmla="*/ 852 w 852"/>
                  <a:gd name="T1" fmla="*/ 429 h 854"/>
                  <a:gd name="T2" fmla="*/ 852 w 852"/>
                  <a:gd name="T3" fmla="*/ 825 h 854"/>
                  <a:gd name="T4" fmla="*/ 824 w 852"/>
                  <a:gd name="T5" fmla="*/ 853 h 854"/>
                  <a:gd name="T6" fmla="*/ 664 w 852"/>
                  <a:gd name="T7" fmla="*/ 853 h 854"/>
                  <a:gd name="T8" fmla="*/ 640 w 852"/>
                  <a:gd name="T9" fmla="*/ 829 h 854"/>
                  <a:gd name="T10" fmla="*/ 640 w 852"/>
                  <a:gd name="T11" fmla="*/ 539 h 854"/>
                  <a:gd name="T12" fmla="*/ 611 w 852"/>
                  <a:gd name="T13" fmla="*/ 509 h 854"/>
                  <a:gd name="T14" fmla="*/ 241 w 852"/>
                  <a:gd name="T15" fmla="*/ 509 h 854"/>
                  <a:gd name="T16" fmla="*/ 212 w 852"/>
                  <a:gd name="T17" fmla="*/ 539 h 854"/>
                  <a:gd name="T18" fmla="*/ 212 w 852"/>
                  <a:gd name="T19" fmla="*/ 827 h 854"/>
                  <a:gd name="T20" fmla="*/ 186 w 852"/>
                  <a:gd name="T21" fmla="*/ 853 h 854"/>
                  <a:gd name="T22" fmla="*/ 24 w 852"/>
                  <a:gd name="T23" fmla="*/ 853 h 854"/>
                  <a:gd name="T24" fmla="*/ 0 w 852"/>
                  <a:gd name="T25" fmla="*/ 829 h 854"/>
                  <a:gd name="T26" fmla="*/ 0 w 852"/>
                  <a:gd name="T27" fmla="*/ 25 h 854"/>
                  <a:gd name="T28" fmla="*/ 24 w 852"/>
                  <a:gd name="T29" fmla="*/ 1 h 854"/>
                  <a:gd name="T30" fmla="*/ 188 w 852"/>
                  <a:gd name="T31" fmla="*/ 1 h 854"/>
                  <a:gd name="T32" fmla="*/ 212 w 852"/>
                  <a:gd name="T33" fmla="*/ 25 h 854"/>
                  <a:gd name="T34" fmla="*/ 212 w 852"/>
                  <a:gd name="T35" fmla="*/ 315 h 854"/>
                  <a:gd name="T36" fmla="*/ 242 w 852"/>
                  <a:gd name="T37" fmla="*/ 345 h 854"/>
                  <a:gd name="T38" fmla="*/ 610 w 852"/>
                  <a:gd name="T39" fmla="*/ 345 h 854"/>
                  <a:gd name="T40" fmla="*/ 640 w 852"/>
                  <a:gd name="T41" fmla="*/ 314 h 854"/>
                  <a:gd name="T42" fmla="*/ 640 w 852"/>
                  <a:gd name="T43" fmla="*/ 28 h 854"/>
                  <a:gd name="T44" fmla="*/ 667 w 852"/>
                  <a:gd name="T45" fmla="*/ 1 h 854"/>
                  <a:gd name="T46" fmla="*/ 823 w 852"/>
                  <a:gd name="T47" fmla="*/ 1 h 854"/>
                  <a:gd name="T48" fmla="*/ 852 w 852"/>
                  <a:gd name="T49" fmla="*/ 31 h 854"/>
                  <a:gd name="T50" fmla="*/ 852 w 852"/>
                  <a:gd name="T51" fmla="*/ 429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52" h="854">
                    <a:moveTo>
                      <a:pt x="852" y="429"/>
                    </a:moveTo>
                    <a:cubicBezTo>
                      <a:pt x="852" y="561"/>
                      <a:pt x="852" y="693"/>
                      <a:pt x="852" y="825"/>
                    </a:cubicBezTo>
                    <a:cubicBezTo>
                      <a:pt x="852" y="852"/>
                      <a:pt x="851" y="853"/>
                      <a:pt x="824" y="853"/>
                    </a:cubicBezTo>
                    <a:cubicBezTo>
                      <a:pt x="770" y="853"/>
                      <a:pt x="717" y="853"/>
                      <a:pt x="664" y="853"/>
                    </a:cubicBezTo>
                    <a:cubicBezTo>
                      <a:pt x="645" y="854"/>
                      <a:pt x="640" y="847"/>
                      <a:pt x="640" y="829"/>
                    </a:cubicBezTo>
                    <a:cubicBezTo>
                      <a:pt x="640" y="732"/>
                      <a:pt x="640" y="635"/>
                      <a:pt x="640" y="539"/>
                    </a:cubicBezTo>
                    <a:cubicBezTo>
                      <a:pt x="640" y="511"/>
                      <a:pt x="638" y="509"/>
                      <a:pt x="611" y="509"/>
                    </a:cubicBezTo>
                    <a:cubicBezTo>
                      <a:pt x="487" y="509"/>
                      <a:pt x="364" y="509"/>
                      <a:pt x="241" y="509"/>
                    </a:cubicBezTo>
                    <a:cubicBezTo>
                      <a:pt x="212" y="509"/>
                      <a:pt x="212" y="510"/>
                      <a:pt x="212" y="539"/>
                    </a:cubicBezTo>
                    <a:cubicBezTo>
                      <a:pt x="212" y="635"/>
                      <a:pt x="212" y="731"/>
                      <a:pt x="212" y="827"/>
                    </a:cubicBezTo>
                    <a:cubicBezTo>
                      <a:pt x="212" y="852"/>
                      <a:pt x="211" y="853"/>
                      <a:pt x="186" y="853"/>
                    </a:cubicBezTo>
                    <a:cubicBezTo>
                      <a:pt x="132" y="853"/>
                      <a:pt x="78" y="853"/>
                      <a:pt x="24" y="853"/>
                    </a:cubicBezTo>
                    <a:cubicBezTo>
                      <a:pt x="6" y="854"/>
                      <a:pt x="0" y="847"/>
                      <a:pt x="0" y="829"/>
                    </a:cubicBezTo>
                    <a:cubicBezTo>
                      <a:pt x="0" y="561"/>
                      <a:pt x="0" y="293"/>
                      <a:pt x="0" y="25"/>
                    </a:cubicBezTo>
                    <a:cubicBezTo>
                      <a:pt x="0" y="7"/>
                      <a:pt x="6" y="0"/>
                      <a:pt x="24" y="1"/>
                    </a:cubicBezTo>
                    <a:cubicBezTo>
                      <a:pt x="79" y="2"/>
                      <a:pt x="134" y="2"/>
                      <a:pt x="188" y="1"/>
                    </a:cubicBezTo>
                    <a:cubicBezTo>
                      <a:pt x="207" y="0"/>
                      <a:pt x="212" y="8"/>
                      <a:pt x="212" y="25"/>
                    </a:cubicBezTo>
                    <a:cubicBezTo>
                      <a:pt x="212" y="122"/>
                      <a:pt x="212" y="219"/>
                      <a:pt x="212" y="315"/>
                    </a:cubicBezTo>
                    <a:cubicBezTo>
                      <a:pt x="212" y="343"/>
                      <a:pt x="214" y="345"/>
                      <a:pt x="242" y="345"/>
                    </a:cubicBezTo>
                    <a:cubicBezTo>
                      <a:pt x="364" y="345"/>
                      <a:pt x="487" y="345"/>
                      <a:pt x="610" y="345"/>
                    </a:cubicBezTo>
                    <a:cubicBezTo>
                      <a:pt x="638" y="345"/>
                      <a:pt x="640" y="343"/>
                      <a:pt x="640" y="314"/>
                    </a:cubicBezTo>
                    <a:cubicBezTo>
                      <a:pt x="640" y="219"/>
                      <a:pt x="640" y="124"/>
                      <a:pt x="640" y="28"/>
                    </a:cubicBezTo>
                    <a:cubicBezTo>
                      <a:pt x="640" y="2"/>
                      <a:pt x="641" y="1"/>
                      <a:pt x="667" y="1"/>
                    </a:cubicBezTo>
                    <a:cubicBezTo>
                      <a:pt x="719" y="1"/>
                      <a:pt x="771" y="1"/>
                      <a:pt x="823" y="1"/>
                    </a:cubicBezTo>
                    <a:cubicBezTo>
                      <a:pt x="850" y="1"/>
                      <a:pt x="852" y="3"/>
                      <a:pt x="852" y="31"/>
                    </a:cubicBezTo>
                    <a:cubicBezTo>
                      <a:pt x="852" y="164"/>
                      <a:pt x="852" y="296"/>
                      <a:pt x="852" y="42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8" name="Freeform 8"/>
              <p:cNvSpPr>
                <a:spLocks/>
              </p:cNvSpPr>
              <p:nvPr userDrawn="1"/>
            </p:nvSpPr>
            <p:spPr bwMode="gray">
              <a:xfrm>
                <a:off x="6618288" y="6191250"/>
                <a:ext cx="223838" cy="228600"/>
              </a:xfrm>
              <a:custGeom>
                <a:avLst/>
                <a:gdLst>
                  <a:gd name="T0" fmla="*/ 2 w 856"/>
                  <a:gd name="T1" fmla="*/ 282 h 873"/>
                  <a:gd name="T2" fmla="*/ 2 w 856"/>
                  <a:gd name="T3" fmla="*/ 26 h 873"/>
                  <a:gd name="T4" fmla="*/ 27 w 856"/>
                  <a:gd name="T5" fmla="*/ 1 h 873"/>
                  <a:gd name="T6" fmla="*/ 187 w 856"/>
                  <a:gd name="T7" fmla="*/ 1 h 873"/>
                  <a:gd name="T8" fmla="*/ 214 w 856"/>
                  <a:gd name="T9" fmla="*/ 29 h 873"/>
                  <a:gd name="T10" fmla="*/ 214 w 856"/>
                  <a:gd name="T11" fmla="*/ 495 h 873"/>
                  <a:gd name="T12" fmla="*/ 380 w 856"/>
                  <a:gd name="T13" fmla="*/ 685 h 873"/>
                  <a:gd name="T14" fmla="*/ 532 w 856"/>
                  <a:gd name="T15" fmla="*/ 666 h 873"/>
                  <a:gd name="T16" fmla="*/ 637 w 856"/>
                  <a:gd name="T17" fmla="*/ 527 h 873"/>
                  <a:gd name="T18" fmla="*/ 642 w 856"/>
                  <a:gd name="T19" fmla="*/ 472 h 873"/>
                  <a:gd name="T20" fmla="*/ 642 w 856"/>
                  <a:gd name="T21" fmla="*/ 36 h 873"/>
                  <a:gd name="T22" fmla="*/ 678 w 856"/>
                  <a:gd name="T23" fmla="*/ 1 h 873"/>
                  <a:gd name="T24" fmla="*/ 830 w 856"/>
                  <a:gd name="T25" fmla="*/ 1 h 873"/>
                  <a:gd name="T26" fmla="*/ 854 w 856"/>
                  <a:gd name="T27" fmla="*/ 25 h 873"/>
                  <a:gd name="T28" fmla="*/ 853 w 856"/>
                  <a:gd name="T29" fmla="*/ 513 h 873"/>
                  <a:gd name="T30" fmla="*/ 753 w 856"/>
                  <a:gd name="T31" fmla="*/ 760 h 873"/>
                  <a:gd name="T32" fmla="*/ 583 w 856"/>
                  <a:gd name="T33" fmla="*/ 848 h 873"/>
                  <a:gd name="T34" fmla="*/ 278 w 856"/>
                  <a:gd name="T35" fmla="*/ 849 h 873"/>
                  <a:gd name="T36" fmla="*/ 66 w 856"/>
                  <a:gd name="T37" fmla="*/ 717 h 873"/>
                  <a:gd name="T38" fmla="*/ 3 w 856"/>
                  <a:gd name="T39" fmla="*/ 532 h 873"/>
                  <a:gd name="T40" fmla="*/ 2 w 856"/>
                  <a:gd name="T41" fmla="*/ 282 h 873"/>
                  <a:gd name="T42" fmla="*/ 2 w 856"/>
                  <a:gd name="T43" fmla="*/ 282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6" h="873">
                    <a:moveTo>
                      <a:pt x="2" y="282"/>
                    </a:moveTo>
                    <a:cubicBezTo>
                      <a:pt x="2" y="197"/>
                      <a:pt x="2" y="112"/>
                      <a:pt x="2" y="26"/>
                    </a:cubicBezTo>
                    <a:cubicBezTo>
                      <a:pt x="2" y="8"/>
                      <a:pt x="7" y="0"/>
                      <a:pt x="27" y="1"/>
                    </a:cubicBezTo>
                    <a:cubicBezTo>
                      <a:pt x="80" y="2"/>
                      <a:pt x="134" y="1"/>
                      <a:pt x="187" y="1"/>
                    </a:cubicBezTo>
                    <a:cubicBezTo>
                      <a:pt x="212" y="1"/>
                      <a:pt x="214" y="4"/>
                      <a:pt x="214" y="29"/>
                    </a:cubicBezTo>
                    <a:cubicBezTo>
                      <a:pt x="214" y="184"/>
                      <a:pt x="214" y="340"/>
                      <a:pt x="214" y="495"/>
                    </a:cubicBezTo>
                    <a:cubicBezTo>
                      <a:pt x="214" y="594"/>
                      <a:pt x="282" y="670"/>
                      <a:pt x="380" y="685"/>
                    </a:cubicBezTo>
                    <a:cubicBezTo>
                      <a:pt x="432" y="693"/>
                      <a:pt x="483" y="688"/>
                      <a:pt x="532" y="666"/>
                    </a:cubicBezTo>
                    <a:cubicBezTo>
                      <a:pt x="592" y="639"/>
                      <a:pt x="626" y="591"/>
                      <a:pt x="637" y="527"/>
                    </a:cubicBezTo>
                    <a:cubicBezTo>
                      <a:pt x="640" y="509"/>
                      <a:pt x="642" y="490"/>
                      <a:pt x="642" y="472"/>
                    </a:cubicBezTo>
                    <a:cubicBezTo>
                      <a:pt x="642" y="326"/>
                      <a:pt x="642" y="181"/>
                      <a:pt x="642" y="36"/>
                    </a:cubicBezTo>
                    <a:cubicBezTo>
                      <a:pt x="642" y="1"/>
                      <a:pt x="642" y="1"/>
                      <a:pt x="678" y="1"/>
                    </a:cubicBezTo>
                    <a:cubicBezTo>
                      <a:pt x="728" y="1"/>
                      <a:pt x="779" y="2"/>
                      <a:pt x="830" y="1"/>
                    </a:cubicBezTo>
                    <a:cubicBezTo>
                      <a:pt x="848" y="0"/>
                      <a:pt x="854" y="6"/>
                      <a:pt x="854" y="25"/>
                    </a:cubicBezTo>
                    <a:cubicBezTo>
                      <a:pt x="854" y="188"/>
                      <a:pt x="856" y="350"/>
                      <a:pt x="853" y="513"/>
                    </a:cubicBezTo>
                    <a:cubicBezTo>
                      <a:pt x="851" y="606"/>
                      <a:pt x="825" y="693"/>
                      <a:pt x="753" y="760"/>
                    </a:cubicBezTo>
                    <a:cubicBezTo>
                      <a:pt x="705" y="805"/>
                      <a:pt x="647" y="834"/>
                      <a:pt x="583" y="848"/>
                    </a:cubicBezTo>
                    <a:cubicBezTo>
                      <a:pt x="482" y="871"/>
                      <a:pt x="380" y="873"/>
                      <a:pt x="278" y="849"/>
                    </a:cubicBezTo>
                    <a:cubicBezTo>
                      <a:pt x="193" y="829"/>
                      <a:pt x="118" y="790"/>
                      <a:pt x="66" y="717"/>
                    </a:cubicBezTo>
                    <a:cubicBezTo>
                      <a:pt x="26" y="663"/>
                      <a:pt x="5" y="599"/>
                      <a:pt x="3" y="532"/>
                    </a:cubicBezTo>
                    <a:cubicBezTo>
                      <a:pt x="0" y="449"/>
                      <a:pt x="2" y="366"/>
                      <a:pt x="2" y="282"/>
                    </a:cubicBezTo>
                    <a:cubicBezTo>
                      <a:pt x="2" y="282"/>
                      <a:pt x="2" y="282"/>
                      <a:pt x="2" y="28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9" name="Freeform 9"/>
              <p:cNvSpPr>
                <a:spLocks/>
              </p:cNvSpPr>
              <p:nvPr userDrawn="1"/>
            </p:nvSpPr>
            <p:spPr bwMode="gray">
              <a:xfrm>
                <a:off x="6096000" y="6191250"/>
                <a:ext cx="212725" cy="223838"/>
              </a:xfrm>
              <a:custGeom>
                <a:avLst/>
                <a:gdLst>
                  <a:gd name="T0" fmla="*/ 0 w 812"/>
                  <a:gd name="T1" fmla="*/ 425 h 853"/>
                  <a:gd name="T2" fmla="*/ 0 w 812"/>
                  <a:gd name="T3" fmla="*/ 28 h 853"/>
                  <a:gd name="T4" fmla="*/ 27 w 812"/>
                  <a:gd name="T5" fmla="*/ 0 h 853"/>
                  <a:gd name="T6" fmla="*/ 185 w 812"/>
                  <a:gd name="T7" fmla="*/ 0 h 853"/>
                  <a:gd name="T8" fmla="*/ 212 w 812"/>
                  <a:gd name="T9" fmla="*/ 27 h 853"/>
                  <a:gd name="T10" fmla="*/ 212 w 812"/>
                  <a:gd name="T11" fmla="*/ 345 h 853"/>
                  <a:gd name="T12" fmla="*/ 212 w 812"/>
                  <a:gd name="T13" fmla="*/ 361 h 853"/>
                  <a:gd name="T14" fmla="*/ 216 w 812"/>
                  <a:gd name="T15" fmla="*/ 375 h 853"/>
                  <a:gd name="T16" fmla="*/ 228 w 812"/>
                  <a:gd name="T17" fmla="*/ 366 h 853"/>
                  <a:gd name="T18" fmla="*/ 288 w 812"/>
                  <a:gd name="T19" fmla="*/ 282 h 853"/>
                  <a:gd name="T20" fmla="*/ 473 w 812"/>
                  <a:gd name="T21" fmla="*/ 14 h 853"/>
                  <a:gd name="T22" fmla="*/ 498 w 812"/>
                  <a:gd name="T23" fmla="*/ 0 h 853"/>
                  <a:gd name="T24" fmla="*/ 698 w 812"/>
                  <a:gd name="T25" fmla="*/ 0 h 853"/>
                  <a:gd name="T26" fmla="*/ 705 w 812"/>
                  <a:gd name="T27" fmla="*/ 18 h 853"/>
                  <a:gd name="T28" fmla="*/ 590 w 812"/>
                  <a:gd name="T29" fmla="*/ 184 h 853"/>
                  <a:gd name="T30" fmla="*/ 454 w 812"/>
                  <a:gd name="T31" fmla="*/ 379 h 853"/>
                  <a:gd name="T32" fmla="*/ 455 w 812"/>
                  <a:gd name="T33" fmla="*/ 418 h 853"/>
                  <a:gd name="T34" fmla="*/ 734 w 812"/>
                  <a:gd name="T35" fmla="*/ 752 h 853"/>
                  <a:gd name="T36" fmla="*/ 805 w 812"/>
                  <a:gd name="T37" fmla="*/ 839 h 853"/>
                  <a:gd name="T38" fmla="*/ 810 w 812"/>
                  <a:gd name="T39" fmla="*/ 848 h 853"/>
                  <a:gd name="T40" fmla="*/ 799 w 812"/>
                  <a:gd name="T41" fmla="*/ 852 h 853"/>
                  <a:gd name="T42" fmla="*/ 562 w 812"/>
                  <a:gd name="T43" fmla="*/ 852 h 853"/>
                  <a:gd name="T44" fmla="*/ 539 w 812"/>
                  <a:gd name="T45" fmla="*/ 840 h 853"/>
                  <a:gd name="T46" fmla="*/ 297 w 812"/>
                  <a:gd name="T47" fmla="*/ 551 h 853"/>
                  <a:gd name="T48" fmla="*/ 232 w 812"/>
                  <a:gd name="T49" fmla="*/ 475 h 853"/>
                  <a:gd name="T50" fmla="*/ 217 w 812"/>
                  <a:gd name="T51" fmla="*/ 465 h 853"/>
                  <a:gd name="T52" fmla="*/ 212 w 812"/>
                  <a:gd name="T53" fmla="*/ 482 h 853"/>
                  <a:gd name="T54" fmla="*/ 212 w 812"/>
                  <a:gd name="T55" fmla="*/ 820 h 853"/>
                  <a:gd name="T56" fmla="*/ 180 w 812"/>
                  <a:gd name="T57" fmla="*/ 852 h 853"/>
                  <a:gd name="T58" fmla="*/ 34 w 812"/>
                  <a:gd name="T59" fmla="*/ 852 h 853"/>
                  <a:gd name="T60" fmla="*/ 0 w 812"/>
                  <a:gd name="T61" fmla="*/ 819 h 853"/>
                  <a:gd name="T62" fmla="*/ 0 w 812"/>
                  <a:gd name="T63" fmla="*/ 425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2" h="853">
                    <a:moveTo>
                      <a:pt x="0" y="425"/>
                    </a:moveTo>
                    <a:cubicBezTo>
                      <a:pt x="0" y="293"/>
                      <a:pt x="0" y="160"/>
                      <a:pt x="0" y="28"/>
                    </a:cubicBezTo>
                    <a:cubicBezTo>
                      <a:pt x="0" y="1"/>
                      <a:pt x="1" y="0"/>
                      <a:pt x="27" y="0"/>
                    </a:cubicBezTo>
                    <a:cubicBezTo>
                      <a:pt x="79" y="0"/>
                      <a:pt x="132" y="0"/>
                      <a:pt x="185" y="0"/>
                    </a:cubicBezTo>
                    <a:cubicBezTo>
                      <a:pt x="211" y="0"/>
                      <a:pt x="212" y="1"/>
                      <a:pt x="212" y="27"/>
                    </a:cubicBezTo>
                    <a:cubicBezTo>
                      <a:pt x="212" y="133"/>
                      <a:pt x="212" y="239"/>
                      <a:pt x="212" y="345"/>
                    </a:cubicBezTo>
                    <a:cubicBezTo>
                      <a:pt x="212" y="350"/>
                      <a:pt x="212" y="356"/>
                      <a:pt x="212" y="361"/>
                    </a:cubicBezTo>
                    <a:cubicBezTo>
                      <a:pt x="212" y="366"/>
                      <a:pt x="210" y="373"/>
                      <a:pt x="216" y="375"/>
                    </a:cubicBezTo>
                    <a:cubicBezTo>
                      <a:pt x="223" y="378"/>
                      <a:pt x="225" y="370"/>
                      <a:pt x="228" y="366"/>
                    </a:cubicBezTo>
                    <a:cubicBezTo>
                      <a:pt x="248" y="338"/>
                      <a:pt x="268" y="310"/>
                      <a:pt x="288" y="282"/>
                    </a:cubicBezTo>
                    <a:cubicBezTo>
                      <a:pt x="350" y="193"/>
                      <a:pt x="412" y="103"/>
                      <a:pt x="473" y="14"/>
                    </a:cubicBezTo>
                    <a:cubicBezTo>
                      <a:pt x="480" y="5"/>
                      <a:pt x="487" y="0"/>
                      <a:pt x="498" y="0"/>
                    </a:cubicBezTo>
                    <a:cubicBezTo>
                      <a:pt x="565" y="0"/>
                      <a:pt x="632" y="0"/>
                      <a:pt x="698" y="0"/>
                    </a:cubicBezTo>
                    <a:cubicBezTo>
                      <a:pt x="718" y="0"/>
                      <a:pt x="711" y="9"/>
                      <a:pt x="705" y="18"/>
                    </a:cubicBezTo>
                    <a:cubicBezTo>
                      <a:pt x="667" y="74"/>
                      <a:pt x="628" y="129"/>
                      <a:pt x="590" y="184"/>
                    </a:cubicBezTo>
                    <a:cubicBezTo>
                      <a:pt x="545" y="249"/>
                      <a:pt x="500" y="314"/>
                      <a:pt x="454" y="379"/>
                    </a:cubicBezTo>
                    <a:cubicBezTo>
                      <a:pt x="444" y="393"/>
                      <a:pt x="443" y="404"/>
                      <a:pt x="455" y="418"/>
                    </a:cubicBezTo>
                    <a:cubicBezTo>
                      <a:pt x="548" y="529"/>
                      <a:pt x="641" y="641"/>
                      <a:pt x="734" y="752"/>
                    </a:cubicBezTo>
                    <a:cubicBezTo>
                      <a:pt x="758" y="781"/>
                      <a:pt x="781" y="810"/>
                      <a:pt x="805" y="839"/>
                    </a:cubicBezTo>
                    <a:cubicBezTo>
                      <a:pt x="807" y="842"/>
                      <a:pt x="812" y="844"/>
                      <a:pt x="810" y="848"/>
                    </a:cubicBezTo>
                    <a:cubicBezTo>
                      <a:pt x="808" y="853"/>
                      <a:pt x="803" y="852"/>
                      <a:pt x="799" y="852"/>
                    </a:cubicBezTo>
                    <a:cubicBezTo>
                      <a:pt x="720" y="852"/>
                      <a:pt x="641" y="852"/>
                      <a:pt x="562" y="852"/>
                    </a:cubicBezTo>
                    <a:cubicBezTo>
                      <a:pt x="552" y="852"/>
                      <a:pt x="545" y="847"/>
                      <a:pt x="539" y="840"/>
                    </a:cubicBezTo>
                    <a:cubicBezTo>
                      <a:pt x="458" y="744"/>
                      <a:pt x="378" y="648"/>
                      <a:pt x="297" y="551"/>
                    </a:cubicBezTo>
                    <a:cubicBezTo>
                      <a:pt x="275" y="526"/>
                      <a:pt x="254" y="500"/>
                      <a:pt x="232" y="475"/>
                    </a:cubicBezTo>
                    <a:cubicBezTo>
                      <a:pt x="228" y="470"/>
                      <a:pt x="224" y="462"/>
                      <a:pt x="217" y="465"/>
                    </a:cubicBezTo>
                    <a:cubicBezTo>
                      <a:pt x="209" y="467"/>
                      <a:pt x="212" y="476"/>
                      <a:pt x="212" y="482"/>
                    </a:cubicBezTo>
                    <a:cubicBezTo>
                      <a:pt x="212" y="595"/>
                      <a:pt x="212" y="708"/>
                      <a:pt x="212" y="820"/>
                    </a:cubicBezTo>
                    <a:cubicBezTo>
                      <a:pt x="212" y="852"/>
                      <a:pt x="212" y="852"/>
                      <a:pt x="180" y="852"/>
                    </a:cubicBezTo>
                    <a:cubicBezTo>
                      <a:pt x="131" y="852"/>
                      <a:pt x="82" y="852"/>
                      <a:pt x="34" y="852"/>
                    </a:cubicBezTo>
                    <a:cubicBezTo>
                      <a:pt x="0" y="852"/>
                      <a:pt x="0" y="852"/>
                      <a:pt x="0" y="819"/>
                    </a:cubicBezTo>
                    <a:cubicBezTo>
                      <a:pt x="0" y="688"/>
                      <a:pt x="0" y="557"/>
                      <a:pt x="0" y="42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20" name="Freeform 10"/>
              <p:cNvSpPr>
                <a:spLocks/>
              </p:cNvSpPr>
              <p:nvPr userDrawn="1"/>
            </p:nvSpPr>
            <p:spPr bwMode="gray">
              <a:xfrm>
                <a:off x="7258050" y="6184900"/>
                <a:ext cx="173038" cy="236538"/>
              </a:xfrm>
              <a:custGeom>
                <a:avLst/>
                <a:gdLst>
                  <a:gd name="T0" fmla="*/ 625 w 662"/>
                  <a:gd name="T1" fmla="*/ 144 h 899"/>
                  <a:gd name="T2" fmla="*/ 622 w 662"/>
                  <a:gd name="T3" fmla="*/ 224 h 899"/>
                  <a:gd name="T4" fmla="*/ 603 w 662"/>
                  <a:gd name="T5" fmla="*/ 234 h 899"/>
                  <a:gd name="T6" fmla="*/ 427 w 662"/>
                  <a:gd name="T7" fmla="*/ 174 h 899"/>
                  <a:gd name="T8" fmla="*/ 272 w 662"/>
                  <a:gd name="T9" fmla="*/ 181 h 899"/>
                  <a:gd name="T10" fmla="*/ 230 w 662"/>
                  <a:gd name="T11" fmla="*/ 230 h 899"/>
                  <a:gd name="T12" fmla="*/ 258 w 662"/>
                  <a:gd name="T13" fmla="*/ 288 h 899"/>
                  <a:gd name="T14" fmla="*/ 381 w 662"/>
                  <a:gd name="T15" fmla="*/ 344 h 899"/>
                  <a:gd name="T16" fmla="*/ 543 w 662"/>
                  <a:gd name="T17" fmla="*/ 417 h 899"/>
                  <a:gd name="T18" fmla="*/ 662 w 662"/>
                  <a:gd name="T19" fmla="*/ 621 h 899"/>
                  <a:gd name="T20" fmla="*/ 616 w 662"/>
                  <a:gd name="T21" fmla="*/ 773 h 899"/>
                  <a:gd name="T22" fmla="*/ 448 w 662"/>
                  <a:gd name="T23" fmla="*/ 873 h 899"/>
                  <a:gd name="T24" fmla="*/ 103 w 662"/>
                  <a:gd name="T25" fmla="*/ 842 h 899"/>
                  <a:gd name="T26" fmla="*/ 71 w 662"/>
                  <a:gd name="T27" fmla="*/ 827 h 899"/>
                  <a:gd name="T28" fmla="*/ 25 w 662"/>
                  <a:gd name="T29" fmla="*/ 760 h 899"/>
                  <a:gd name="T30" fmla="*/ 25 w 662"/>
                  <a:gd name="T31" fmla="*/ 644 h 899"/>
                  <a:gd name="T32" fmla="*/ 46 w 662"/>
                  <a:gd name="T33" fmla="*/ 633 h 899"/>
                  <a:gd name="T34" fmla="*/ 207 w 662"/>
                  <a:gd name="T35" fmla="*/ 714 h 899"/>
                  <a:gd name="T36" fmla="*/ 380 w 662"/>
                  <a:gd name="T37" fmla="*/ 722 h 899"/>
                  <a:gd name="T38" fmla="*/ 438 w 662"/>
                  <a:gd name="T39" fmla="*/ 680 h 899"/>
                  <a:gd name="T40" fmla="*/ 413 w 662"/>
                  <a:gd name="T41" fmla="*/ 595 h 899"/>
                  <a:gd name="T42" fmla="*/ 274 w 662"/>
                  <a:gd name="T43" fmla="*/ 534 h 899"/>
                  <a:gd name="T44" fmla="*/ 95 w 662"/>
                  <a:gd name="T45" fmla="*/ 443 h 899"/>
                  <a:gd name="T46" fmla="*/ 10 w 662"/>
                  <a:gd name="T47" fmla="*/ 286 h 899"/>
                  <a:gd name="T48" fmla="*/ 116 w 662"/>
                  <a:gd name="T49" fmla="*/ 64 h 899"/>
                  <a:gd name="T50" fmla="*/ 275 w 662"/>
                  <a:gd name="T51" fmla="*/ 14 h 899"/>
                  <a:gd name="T52" fmla="*/ 604 w 662"/>
                  <a:gd name="T53" fmla="*/ 68 h 899"/>
                  <a:gd name="T54" fmla="*/ 624 w 662"/>
                  <a:gd name="T55" fmla="*/ 97 h 899"/>
                  <a:gd name="T56" fmla="*/ 625 w 662"/>
                  <a:gd name="T57" fmla="*/ 144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62" h="899">
                    <a:moveTo>
                      <a:pt x="625" y="144"/>
                    </a:moveTo>
                    <a:cubicBezTo>
                      <a:pt x="624" y="174"/>
                      <a:pt x="626" y="199"/>
                      <a:pt x="622" y="224"/>
                    </a:cubicBezTo>
                    <a:cubicBezTo>
                      <a:pt x="620" y="239"/>
                      <a:pt x="615" y="240"/>
                      <a:pt x="603" y="234"/>
                    </a:cubicBezTo>
                    <a:cubicBezTo>
                      <a:pt x="546" y="209"/>
                      <a:pt x="488" y="186"/>
                      <a:pt x="427" y="174"/>
                    </a:cubicBezTo>
                    <a:cubicBezTo>
                      <a:pt x="375" y="163"/>
                      <a:pt x="323" y="160"/>
                      <a:pt x="272" y="181"/>
                    </a:cubicBezTo>
                    <a:cubicBezTo>
                      <a:pt x="250" y="191"/>
                      <a:pt x="233" y="205"/>
                      <a:pt x="230" y="230"/>
                    </a:cubicBezTo>
                    <a:cubicBezTo>
                      <a:pt x="226" y="256"/>
                      <a:pt x="239" y="274"/>
                      <a:pt x="258" y="288"/>
                    </a:cubicBezTo>
                    <a:cubicBezTo>
                      <a:pt x="296" y="314"/>
                      <a:pt x="339" y="329"/>
                      <a:pt x="381" y="344"/>
                    </a:cubicBezTo>
                    <a:cubicBezTo>
                      <a:pt x="437" y="364"/>
                      <a:pt x="493" y="386"/>
                      <a:pt x="543" y="417"/>
                    </a:cubicBezTo>
                    <a:cubicBezTo>
                      <a:pt x="617" y="465"/>
                      <a:pt x="662" y="529"/>
                      <a:pt x="662" y="621"/>
                    </a:cubicBezTo>
                    <a:cubicBezTo>
                      <a:pt x="662" y="677"/>
                      <a:pt x="650" y="728"/>
                      <a:pt x="616" y="773"/>
                    </a:cubicBezTo>
                    <a:cubicBezTo>
                      <a:pt x="573" y="829"/>
                      <a:pt x="514" y="858"/>
                      <a:pt x="448" y="873"/>
                    </a:cubicBezTo>
                    <a:cubicBezTo>
                      <a:pt x="330" y="899"/>
                      <a:pt x="215" y="889"/>
                      <a:pt x="103" y="842"/>
                    </a:cubicBezTo>
                    <a:cubicBezTo>
                      <a:pt x="92" y="837"/>
                      <a:pt x="82" y="830"/>
                      <a:pt x="71" y="827"/>
                    </a:cubicBezTo>
                    <a:cubicBezTo>
                      <a:pt x="36" y="817"/>
                      <a:pt x="24" y="794"/>
                      <a:pt x="25" y="760"/>
                    </a:cubicBezTo>
                    <a:cubicBezTo>
                      <a:pt x="26" y="722"/>
                      <a:pt x="25" y="683"/>
                      <a:pt x="25" y="644"/>
                    </a:cubicBezTo>
                    <a:cubicBezTo>
                      <a:pt x="26" y="625"/>
                      <a:pt x="29" y="623"/>
                      <a:pt x="46" y="633"/>
                    </a:cubicBezTo>
                    <a:cubicBezTo>
                      <a:pt x="98" y="664"/>
                      <a:pt x="149" y="696"/>
                      <a:pt x="207" y="714"/>
                    </a:cubicBezTo>
                    <a:cubicBezTo>
                      <a:pt x="264" y="731"/>
                      <a:pt x="321" y="738"/>
                      <a:pt x="380" y="722"/>
                    </a:cubicBezTo>
                    <a:cubicBezTo>
                      <a:pt x="404" y="716"/>
                      <a:pt x="426" y="704"/>
                      <a:pt x="438" y="680"/>
                    </a:cubicBezTo>
                    <a:cubicBezTo>
                      <a:pt x="451" y="650"/>
                      <a:pt x="441" y="616"/>
                      <a:pt x="413" y="595"/>
                    </a:cubicBezTo>
                    <a:cubicBezTo>
                      <a:pt x="371" y="565"/>
                      <a:pt x="322" y="551"/>
                      <a:pt x="274" y="534"/>
                    </a:cubicBezTo>
                    <a:cubicBezTo>
                      <a:pt x="211" y="510"/>
                      <a:pt x="149" y="486"/>
                      <a:pt x="95" y="443"/>
                    </a:cubicBezTo>
                    <a:cubicBezTo>
                      <a:pt x="44" y="402"/>
                      <a:pt x="17" y="348"/>
                      <a:pt x="10" y="286"/>
                    </a:cubicBezTo>
                    <a:cubicBezTo>
                      <a:pt x="0" y="191"/>
                      <a:pt x="37" y="116"/>
                      <a:pt x="116" y="64"/>
                    </a:cubicBezTo>
                    <a:cubicBezTo>
                      <a:pt x="164" y="33"/>
                      <a:pt x="219" y="20"/>
                      <a:pt x="275" y="14"/>
                    </a:cubicBezTo>
                    <a:cubicBezTo>
                      <a:pt x="390" y="0"/>
                      <a:pt x="499" y="24"/>
                      <a:pt x="604" y="68"/>
                    </a:cubicBezTo>
                    <a:cubicBezTo>
                      <a:pt x="617" y="73"/>
                      <a:pt x="625" y="81"/>
                      <a:pt x="624" y="97"/>
                    </a:cubicBezTo>
                    <a:cubicBezTo>
                      <a:pt x="623" y="114"/>
                      <a:pt x="625" y="131"/>
                      <a:pt x="625" y="14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21" name="Freeform 11"/>
              <p:cNvSpPr>
                <a:spLocks/>
              </p:cNvSpPr>
              <p:nvPr userDrawn="1"/>
            </p:nvSpPr>
            <p:spPr bwMode="gray">
              <a:xfrm>
                <a:off x="6877050" y="6316663"/>
                <a:ext cx="85725" cy="44450"/>
              </a:xfrm>
              <a:custGeom>
                <a:avLst/>
                <a:gdLst>
                  <a:gd name="T0" fmla="*/ 164 w 329"/>
                  <a:gd name="T1" fmla="*/ 168 h 168"/>
                  <a:gd name="T2" fmla="*/ 24 w 329"/>
                  <a:gd name="T3" fmla="*/ 168 h 168"/>
                  <a:gd name="T4" fmla="*/ 0 w 329"/>
                  <a:gd name="T5" fmla="*/ 145 h 168"/>
                  <a:gd name="T6" fmla="*/ 0 w 329"/>
                  <a:gd name="T7" fmla="*/ 23 h 168"/>
                  <a:gd name="T8" fmla="*/ 22 w 329"/>
                  <a:gd name="T9" fmla="*/ 0 h 168"/>
                  <a:gd name="T10" fmla="*/ 303 w 329"/>
                  <a:gd name="T11" fmla="*/ 0 h 168"/>
                  <a:gd name="T12" fmla="*/ 324 w 329"/>
                  <a:gd name="T13" fmla="*/ 20 h 168"/>
                  <a:gd name="T14" fmla="*/ 327 w 329"/>
                  <a:gd name="T15" fmla="*/ 151 h 168"/>
                  <a:gd name="T16" fmla="*/ 306 w 329"/>
                  <a:gd name="T17" fmla="*/ 168 h 168"/>
                  <a:gd name="T18" fmla="*/ 164 w 329"/>
                  <a:gd name="T1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9" h="168">
                    <a:moveTo>
                      <a:pt x="164" y="168"/>
                    </a:moveTo>
                    <a:cubicBezTo>
                      <a:pt x="117" y="168"/>
                      <a:pt x="70" y="168"/>
                      <a:pt x="24" y="168"/>
                    </a:cubicBezTo>
                    <a:cubicBezTo>
                      <a:pt x="7" y="168"/>
                      <a:pt x="0" y="162"/>
                      <a:pt x="0" y="145"/>
                    </a:cubicBezTo>
                    <a:cubicBezTo>
                      <a:pt x="0" y="104"/>
                      <a:pt x="0" y="63"/>
                      <a:pt x="0" y="23"/>
                    </a:cubicBezTo>
                    <a:cubicBezTo>
                      <a:pt x="0" y="7"/>
                      <a:pt x="5" y="0"/>
                      <a:pt x="22" y="0"/>
                    </a:cubicBezTo>
                    <a:cubicBezTo>
                      <a:pt x="116" y="0"/>
                      <a:pt x="209" y="0"/>
                      <a:pt x="303" y="0"/>
                    </a:cubicBezTo>
                    <a:cubicBezTo>
                      <a:pt x="317" y="0"/>
                      <a:pt x="324" y="5"/>
                      <a:pt x="324" y="20"/>
                    </a:cubicBezTo>
                    <a:cubicBezTo>
                      <a:pt x="325" y="63"/>
                      <a:pt x="321" y="107"/>
                      <a:pt x="327" y="151"/>
                    </a:cubicBezTo>
                    <a:cubicBezTo>
                      <a:pt x="329" y="167"/>
                      <a:pt x="317" y="168"/>
                      <a:pt x="306" y="168"/>
                    </a:cubicBezTo>
                    <a:cubicBezTo>
                      <a:pt x="258" y="168"/>
                      <a:pt x="211" y="168"/>
                      <a:pt x="164" y="16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grpSp>
      </p:grpSp>
    </p:spTree>
    <p:extLst>
      <p:ext uri="{BB962C8B-B14F-4D97-AF65-F5344CB8AC3E}">
        <p14:creationId xmlns:p14="http://schemas.microsoft.com/office/powerpoint/2010/main" val="2722183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02_Kontakt">
    <p:bg bwMode="gray">
      <p:bgPr>
        <a:solidFill>
          <a:schemeClr val="bg1"/>
        </a:solidFill>
        <a:effectLst/>
      </p:bgPr>
    </p:bg>
    <p:spTree>
      <p:nvGrpSpPr>
        <p:cNvPr id="1" name=""/>
        <p:cNvGrpSpPr/>
        <p:nvPr/>
      </p:nvGrpSpPr>
      <p:grpSpPr>
        <a:xfrm>
          <a:off x="0" y="0"/>
          <a:ext cx="0" cy="0"/>
          <a:chOff x="0" y="0"/>
          <a:chExt cx="0" cy="0"/>
        </a:xfrm>
      </p:grpSpPr>
      <p:sp>
        <p:nvSpPr>
          <p:cNvPr id="25" name="Bild"/>
          <p:cNvSpPr>
            <a:spLocks noGrp="1"/>
          </p:cNvSpPr>
          <p:nvPr>
            <p:ph type="pic" sz="quarter" idx="18"/>
          </p:nvPr>
        </p:nvSpPr>
        <p:spPr bwMode="gray">
          <a:xfrm>
            <a:off x="1" y="1"/>
            <a:ext cx="12192000" cy="5808663"/>
          </a:xfrm>
          <a:solidFill>
            <a:schemeClr val="bg1">
              <a:lumMod val="85000"/>
            </a:schemeClr>
          </a:solidFill>
          <a:ln>
            <a:noFill/>
          </a:ln>
        </p:spPr>
        <p:txBody>
          <a:bodyPr vert="horz" lIns="144000" tIns="144000" rIns="144000" bIns="144000" rtlCol="0">
            <a:noAutofit/>
          </a:bodyPr>
          <a:lstStyle>
            <a:lvl1pPr>
              <a:defRPr lang="en-US" dirty="0"/>
            </a:lvl1pPr>
          </a:lstStyle>
          <a:p>
            <a:pPr marL="0" lvl="0" indent="0">
              <a:buNone/>
            </a:pPr>
            <a:r>
              <a:rPr lang="de-DE" noProof="0"/>
              <a:t>Bild</a:t>
            </a:r>
          </a:p>
        </p:txBody>
      </p:sp>
      <p:sp>
        <p:nvSpPr>
          <p:cNvPr id="24" name="Layer"/>
          <p:cNvSpPr>
            <a:spLocks noGrp="1"/>
          </p:cNvSpPr>
          <p:nvPr>
            <p:ph type="body" sz="quarter" idx="17"/>
          </p:nvPr>
        </p:nvSpPr>
        <p:spPr bwMode="gray">
          <a:xfrm>
            <a:off x="0" y="1"/>
            <a:ext cx="12191999" cy="5808663"/>
          </a:xfrm>
          <a:gradFill>
            <a:gsLst>
              <a:gs pos="0">
                <a:schemeClr val="tx1">
                  <a:lumMod val="65000"/>
                  <a:lumOff val="35000"/>
                </a:schemeClr>
              </a:gs>
              <a:gs pos="100000">
                <a:schemeClr val="tx2">
                  <a:lumMod val="40000"/>
                  <a:lumOff val="60000"/>
                  <a:alpha val="70000"/>
                </a:schemeClr>
              </a:gs>
            </a:gsLst>
            <a:lin ang="18900000" scaled="1"/>
          </a:gradFill>
        </p:spPr>
        <p:txBody>
          <a:bodyPr lIns="540000" tIns="1440000" bIns="1404000" anchor="t"/>
          <a:lstStyle>
            <a:lvl1pPr marL="0" indent="0">
              <a:buNone/>
              <a:defRPr sz="4400" cap="all" baseline="0">
                <a:solidFill>
                  <a:schemeClr val="bg1"/>
                </a:solidFill>
              </a:defRPr>
            </a:lvl1pPr>
          </a:lstStyle>
          <a:p>
            <a:pPr lvl="0"/>
            <a:endParaRPr lang="de-DE" noProof="0" dirty="0"/>
          </a:p>
        </p:txBody>
      </p:sp>
      <p:sp>
        <p:nvSpPr>
          <p:cNvPr id="36" name="Textplatzhalter 15"/>
          <p:cNvSpPr>
            <a:spLocks noGrp="1"/>
          </p:cNvSpPr>
          <p:nvPr>
            <p:ph type="body" sz="quarter" idx="15" hasCustomPrompt="1"/>
          </p:nvPr>
        </p:nvSpPr>
        <p:spPr bwMode="gray">
          <a:xfrm>
            <a:off x="2027019" y="4102101"/>
            <a:ext cx="2515720" cy="1203324"/>
          </a:xfrm>
          <a:prstGeom prst="rect">
            <a:avLst/>
          </a:prstGeom>
        </p:spPr>
        <p:txBody>
          <a:bodyPr lIns="0" tIns="0" rIns="0" bIns="0" anchor="b">
            <a:noAutofit/>
          </a:bodyPr>
          <a:lstStyle>
            <a:lvl1pPr marL="0" indent="0" algn="l">
              <a:lnSpc>
                <a:spcPct val="90000"/>
              </a:lnSpc>
              <a:spcBef>
                <a:spcPts val="0"/>
              </a:spcBef>
              <a:spcAft>
                <a:spcPts val="1000"/>
              </a:spcAft>
              <a:buNone/>
              <a:defRPr sz="1400" cap="none" baseline="0">
                <a:solidFill>
                  <a:schemeClr val="bg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Textmasterformat </a:t>
            </a:r>
            <a:br>
              <a:rPr lang="de-DE" dirty="0"/>
            </a:br>
            <a:r>
              <a:rPr lang="de-DE" dirty="0"/>
              <a:t>bearbeiten</a:t>
            </a:r>
          </a:p>
        </p:txBody>
      </p:sp>
      <p:grpSp>
        <p:nvGrpSpPr>
          <p:cNvPr id="11" name="Gruppieren 10"/>
          <p:cNvGrpSpPr/>
          <p:nvPr userDrawn="1"/>
        </p:nvGrpSpPr>
        <p:grpSpPr bwMode="gray">
          <a:xfrm>
            <a:off x="8860092" y="6006238"/>
            <a:ext cx="2783594" cy="599231"/>
            <a:chOff x="8858939" y="6006237"/>
            <a:chExt cx="2783232" cy="599231"/>
          </a:xfrm>
        </p:grpSpPr>
        <p:pic>
          <p:nvPicPr>
            <p:cNvPr id="12" name="Grafik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9938174" y="6070717"/>
              <a:ext cx="381359" cy="534751"/>
            </a:xfrm>
            <a:prstGeom prst="rect">
              <a:avLst/>
            </a:prstGeom>
          </p:spPr>
        </p:pic>
        <p:pic>
          <p:nvPicPr>
            <p:cNvPr id="13" name="Grafik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8858939" y="6006237"/>
              <a:ext cx="761485" cy="534751"/>
            </a:xfrm>
            <a:prstGeom prst="rect">
              <a:avLst/>
            </a:prstGeom>
          </p:spPr>
        </p:pic>
        <p:grpSp>
          <p:nvGrpSpPr>
            <p:cNvPr id="14" name="Gruppieren 13"/>
            <p:cNvGrpSpPr/>
            <p:nvPr userDrawn="1"/>
          </p:nvGrpSpPr>
          <p:grpSpPr bwMode="gray">
            <a:xfrm>
              <a:off x="10637283" y="6295042"/>
              <a:ext cx="1004888" cy="149281"/>
              <a:chOff x="6096000" y="6184900"/>
              <a:chExt cx="1592263" cy="236538"/>
            </a:xfrm>
            <a:solidFill>
              <a:schemeClr val="bg1">
                <a:lumMod val="85000"/>
              </a:schemeClr>
            </a:solidFill>
          </p:grpSpPr>
          <p:sp>
            <p:nvSpPr>
              <p:cNvPr id="15" name="Freeform 5"/>
              <p:cNvSpPr>
                <a:spLocks/>
              </p:cNvSpPr>
              <p:nvPr userDrawn="1"/>
            </p:nvSpPr>
            <p:spPr bwMode="gray">
              <a:xfrm>
                <a:off x="6330950" y="6189663"/>
                <a:ext cx="241300" cy="225425"/>
              </a:xfrm>
              <a:custGeom>
                <a:avLst/>
                <a:gdLst>
                  <a:gd name="T0" fmla="*/ 924 w 924"/>
                  <a:gd name="T1" fmla="*/ 434 h 861"/>
                  <a:gd name="T2" fmla="*/ 924 w 924"/>
                  <a:gd name="T3" fmla="*/ 832 h 861"/>
                  <a:gd name="T4" fmla="*/ 896 w 924"/>
                  <a:gd name="T5" fmla="*/ 860 h 861"/>
                  <a:gd name="T6" fmla="*/ 738 w 924"/>
                  <a:gd name="T7" fmla="*/ 860 h 861"/>
                  <a:gd name="T8" fmla="*/ 712 w 924"/>
                  <a:gd name="T9" fmla="*/ 834 h 861"/>
                  <a:gd name="T10" fmla="*/ 712 w 924"/>
                  <a:gd name="T11" fmla="*/ 368 h 861"/>
                  <a:gd name="T12" fmla="*/ 707 w 924"/>
                  <a:gd name="T13" fmla="*/ 342 h 861"/>
                  <a:gd name="T14" fmla="*/ 688 w 924"/>
                  <a:gd name="T15" fmla="*/ 358 h 861"/>
                  <a:gd name="T16" fmla="*/ 496 w 924"/>
                  <a:gd name="T17" fmla="*/ 578 h 861"/>
                  <a:gd name="T18" fmla="*/ 429 w 924"/>
                  <a:gd name="T19" fmla="*/ 574 h 861"/>
                  <a:gd name="T20" fmla="*/ 234 w 924"/>
                  <a:gd name="T21" fmla="*/ 346 h 861"/>
                  <a:gd name="T22" fmla="*/ 223 w 924"/>
                  <a:gd name="T23" fmla="*/ 340 h 861"/>
                  <a:gd name="T24" fmla="*/ 218 w 924"/>
                  <a:gd name="T25" fmla="*/ 352 h 861"/>
                  <a:gd name="T26" fmla="*/ 220 w 924"/>
                  <a:gd name="T27" fmla="*/ 828 h 861"/>
                  <a:gd name="T28" fmla="*/ 187 w 924"/>
                  <a:gd name="T29" fmla="*/ 860 h 861"/>
                  <a:gd name="T30" fmla="*/ 29 w 924"/>
                  <a:gd name="T31" fmla="*/ 860 h 861"/>
                  <a:gd name="T32" fmla="*/ 4 w 924"/>
                  <a:gd name="T33" fmla="*/ 834 h 861"/>
                  <a:gd name="T34" fmla="*/ 5 w 924"/>
                  <a:gd name="T35" fmla="*/ 52 h 861"/>
                  <a:gd name="T36" fmla="*/ 49 w 924"/>
                  <a:gd name="T37" fmla="*/ 8 h 861"/>
                  <a:gd name="T38" fmla="*/ 171 w 924"/>
                  <a:gd name="T39" fmla="*/ 8 h 861"/>
                  <a:gd name="T40" fmla="*/ 204 w 924"/>
                  <a:gd name="T41" fmla="*/ 22 h 861"/>
                  <a:gd name="T42" fmla="*/ 398 w 924"/>
                  <a:gd name="T43" fmla="*/ 247 h 861"/>
                  <a:gd name="T44" fmla="*/ 455 w 924"/>
                  <a:gd name="T45" fmla="*/ 312 h 861"/>
                  <a:gd name="T46" fmla="*/ 476 w 924"/>
                  <a:gd name="T47" fmla="*/ 310 h 861"/>
                  <a:gd name="T48" fmla="*/ 572 w 924"/>
                  <a:gd name="T49" fmla="*/ 200 h 861"/>
                  <a:gd name="T50" fmla="*/ 725 w 924"/>
                  <a:gd name="T51" fmla="*/ 24 h 861"/>
                  <a:gd name="T52" fmla="*/ 764 w 924"/>
                  <a:gd name="T53" fmla="*/ 8 h 861"/>
                  <a:gd name="T54" fmla="*/ 898 w 924"/>
                  <a:gd name="T55" fmla="*/ 8 h 861"/>
                  <a:gd name="T56" fmla="*/ 924 w 924"/>
                  <a:gd name="T57" fmla="*/ 34 h 861"/>
                  <a:gd name="T58" fmla="*/ 924 w 924"/>
                  <a:gd name="T59" fmla="*/ 434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24" h="861">
                    <a:moveTo>
                      <a:pt x="924" y="434"/>
                    </a:moveTo>
                    <a:cubicBezTo>
                      <a:pt x="924" y="567"/>
                      <a:pt x="924" y="699"/>
                      <a:pt x="924" y="832"/>
                    </a:cubicBezTo>
                    <a:cubicBezTo>
                      <a:pt x="924" y="859"/>
                      <a:pt x="923" y="860"/>
                      <a:pt x="896" y="860"/>
                    </a:cubicBezTo>
                    <a:cubicBezTo>
                      <a:pt x="843" y="860"/>
                      <a:pt x="791" y="860"/>
                      <a:pt x="738" y="860"/>
                    </a:cubicBezTo>
                    <a:cubicBezTo>
                      <a:pt x="713" y="860"/>
                      <a:pt x="712" y="859"/>
                      <a:pt x="712" y="834"/>
                    </a:cubicBezTo>
                    <a:cubicBezTo>
                      <a:pt x="712" y="678"/>
                      <a:pt x="712" y="523"/>
                      <a:pt x="712" y="368"/>
                    </a:cubicBezTo>
                    <a:cubicBezTo>
                      <a:pt x="712" y="359"/>
                      <a:pt x="716" y="346"/>
                      <a:pt x="707" y="342"/>
                    </a:cubicBezTo>
                    <a:cubicBezTo>
                      <a:pt x="696" y="338"/>
                      <a:pt x="693" y="352"/>
                      <a:pt x="688" y="358"/>
                    </a:cubicBezTo>
                    <a:cubicBezTo>
                      <a:pt x="624" y="431"/>
                      <a:pt x="560" y="505"/>
                      <a:pt x="496" y="578"/>
                    </a:cubicBezTo>
                    <a:cubicBezTo>
                      <a:pt x="471" y="606"/>
                      <a:pt x="453" y="603"/>
                      <a:pt x="429" y="574"/>
                    </a:cubicBezTo>
                    <a:cubicBezTo>
                      <a:pt x="364" y="497"/>
                      <a:pt x="299" y="422"/>
                      <a:pt x="234" y="346"/>
                    </a:cubicBezTo>
                    <a:cubicBezTo>
                      <a:pt x="231" y="343"/>
                      <a:pt x="228" y="338"/>
                      <a:pt x="223" y="340"/>
                    </a:cubicBezTo>
                    <a:cubicBezTo>
                      <a:pt x="218" y="342"/>
                      <a:pt x="218" y="348"/>
                      <a:pt x="218" y="352"/>
                    </a:cubicBezTo>
                    <a:cubicBezTo>
                      <a:pt x="223" y="511"/>
                      <a:pt x="219" y="670"/>
                      <a:pt x="220" y="828"/>
                    </a:cubicBezTo>
                    <a:cubicBezTo>
                      <a:pt x="220" y="860"/>
                      <a:pt x="220" y="860"/>
                      <a:pt x="187" y="860"/>
                    </a:cubicBezTo>
                    <a:cubicBezTo>
                      <a:pt x="135" y="860"/>
                      <a:pt x="82" y="860"/>
                      <a:pt x="29" y="860"/>
                    </a:cubicBezTo>
                    <a:cubicBezTo>
                      <a:pt x="10" y="861"/>
                      <a:pt x="4" y="853"/>
                      <a:pt x="4" y="834"/>
                    </a:cubicBezTo>
                    <a:cubicBezTo>
                      <a:pt x="4" y="574"/>
                      <a:pt x="3" y="313"/>
                      <a:pt x="5" y="52"/>
                    </a:cubicBezTo>
                    <a:cubicBezTo>
                      <a:pt x="5" y="0"/>
                      <a:pt x="0" y="9"/>
                      <a:pt x="49" y="8"/>
                    </a:cubicBezTo>
                    <a:cubicBezTo>
                      <a:pt x="90" y="8"/>
                      <a:pt x="130" y="8"/>
                      <a:pt x="171" y="8"/>
                    </a:cubicBezTo>
                    <a:cubicBezTo>
                      <a:pt x="185" y="8"/>
                      <a:pt x="195" y="11"/>
                      <a:pt x="204" y="22"/>
                    </a:cubicBezTo>
                    <a:cubicBezTo>
                      <a:pt x="269" y="97"/>
                      <a:pt x="334" y="172"/>
                      <a:pt x="398" y="247"/>
                    </a:cubicBezTo>
                    <a:cubicBezTo>
                      <a:pt x="417" y="269"/>
                      <a:pt x="436" y="290"/>
                      <a:pt x="455" y="312"/>
                    </a:cubicBezTo>
                    <a:cubicBezTo>
                      <a:pt x="463" y="321"/>
                      <a:pt x="469" y="318"/>
                      <a:pt x="476" y="310"/>
                    </a:cubicBezTo>
                    <a:cubicBezTo>
                      <a:pt x="508" y="274"/>
                      <a:pt x="540" y="237"/>
                      <a:pt x="572" y="200"/>
                    </a:cubicBezTo>
                    <a:cubicBezTo>
                      <a:pt x="623" y="142"/>
                      <a:pt x="674" y="83"/>
                      <a:pt x="725" y="24"/>
                    </a:cubicBezTo>
                    <a:cubicBezTo>
                      <a:pt x="736" y="12"/>
                      <a:pt x="748" y="7"/>
                      <a:pt x="764" y="8"/>
                    </a:cubicBezTo>
                    <a:cubicBezTo>
                      <a:pt x="808" y="9"/>
                      <a:pt x="853" y="8"/>
                      <a:pt x="898" y="8"/>
                    </a:cubicBezTo>
                    <a:cubicBezTo>
                      <a:pt x="923" y="8"/>
                      <a:pt x="924" y="9"/>
                      <a:pt x="924" y="34"/>
                    </a:cubicBezTo>
                    <a:cubicBezTo>
                      <a:pt x="924" y="167"/>
                      <a:pt x="924" y="301"/>
                      <a:pt x="924" y="43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7" name="Freeform 6"/>
              <p:cNvSpPr>
                <a:spLocks/>
              </p:cNvSpPr>
              <p:nvPr userDrawn="1"/>
            </p:nvSpPr>
            <p:spPr bwMode="gray">
              <a:xfrm>
                <a:off x="7456488" y="6184900"/>
                <a:ext cx="231775" cy="234951"/>
              </a:xfrm>
              <a:custGeom>
                <a:avLst/>
                <a:gdLst>
                  <a:gd name="T0" fmla="*/ 885 w 889"/>
                  <a:gd name="T1" fmla="*/ 599 h 895"/>
                  <a:gd name="T2" fmla="*/ 886 w 889"/>
                  <a:gd name="T3" fmla="*/ 729 h 895"/>
                  <a:gd name="T4" fmla="*/ 843 w 889"/>
                  <a:gd name="T5" fmla="*/ 804 h 895"/>
                  <a:gd name="T6" fmla="*/ 607 w 889"/>
                  <a:gd name="T7" fmla="*/ 881 h 895"/>
                  <a:gd name="T8" fmla="*/ 300 w 889"/>
                  <a:gd name="T9" fmla="*/ 847 h 895"/>
                  <a:gd name="T10" fmla="*/ 19 w 889"/>
                  <a:gd name="T11" fmla="*/ 504 h 895"/>
                  <a:gd name="T12" fmla="*/ 163 w 889"/>
                  <a:gd name="T13" fmla="*/ 127 h 895"/>
                  <a:gd name="T14" fmla="*/ 422 w 889"/>
                  <a:gd name="T15" fmla="*/ 18 h 895"/>
                  <a:gd name="T16" fmla="*/ 754 w 889"/>
                  <a:gd name="T17" fmla="*/ 39 h 895"/>
                  <a:gd name="T18" fmla="*/ 848 w 889"/>
                  <a:gd name="T19" fmla="*/ 72 h 895"/>
                  <a:gd name="T20" fmla="*/ 869 w 889"/>
                  <a:gd name="T21" fmla="*/ 101 h 895"/>
                  <a:gd name="T22" fmla="*/ 867 w 889"/>
                  <a:gd name="T23" fmla="*/ 254 h 895"/>
                  <a:gd name="T24" fmla="*/ 851 w 889"/>
                  <a:gd name="T25" fmla="*/ 260 h 895"/>
                  <a:gd name="T26" fmla="*/ 783 w 889"/>
                  <a:gd name="T27" fmla="*/ 232 h 895"/>
                  <a:gd name="T28" fmla="*/ 574 w 889"/>
                  <a:gd name="T29" fmla="*/ 189 h 895"/>
                  <a:gd name="T30" fmla="*/ 376 w 889"/>
                  <a:gd name="T31" fmla="*/ 223 h 895"/>
                  <a:gd name="T32" fmla="*/ 237 w 889"/>
                  <a:gd name="T33" fmla="*/ 413 h 895"/>
                  <a:gd name="T34" fmla="*/ 384 w 889"/>
                  <a:gd name="T35" fmla="*/ 682 h 895"/>
                  <a:gd name="T36" fmla="*/ 657 w 889"/>
                  <a:gd name="T37" fmla="*/ 685 h 895"/>
                  <a:gd name="T38" fmla="*/ 669 w 889"/>
                  <a:gd name="T39" fmla="*/ 665 h 895"/>
                  <a:gd name="T40" fmla="*/ 669 w 889"/>
                  <a:gd name="T41" fmla="*/ 597 h 895"/>
                  <a:gd name="T42" fmla="*/ 649 w 889"/>
                  <a:gd name="T43" fmla="*/ 578 h 895"/>
                  <a:gd name="T44" fmla="*/ 571 w 889"/>
                  <a:gd name="T45" fmla="*/ 578 h 895"/>
                  <a:gd name="T46" fmla="*/ 549 w 889"/>
                  <a:gd name="T47" fmla="*/ 556 h 895"/>
                  <a:gd name="T48" fmla="*/ 548 w 889"/>
                  <a:gd name="T49" fmla="*/ 438 h 895"/>
                  <a:gd name="T50" fmla="*/ 569 w 889"/>
                  <a:gd name="T51" fmla="*/ 422 h 895"/>
                  <a:gd name="T52" fmla="*/ 735 w 889"/>
                  <a:gd name="T53" fmla="*/ 422 h 895"/>
                  <a:gd name="T54" fmla="*/ 857 w 889"/>
                  <a:gd name="T55" fmla="*/ 422 h 895"/>
                  <a:gd name="T56" fmla="*/ 885 w 889"/>
                  <a:gd name="T57" fmla="*/ 449 h 895"/>
                  <a:gd name="T58" fmla="*/ 885 w 889"/>
                  <a:gd name="T59" fmla="*/ 599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89" h="895">
                    <a:moveTo>
                      <a:pt x="885" y="599"/>
                    </a:moveTo>
                    <a:cubicBezTo>
                      <a:pt x="885" y="643"/>
                      <a:pt x="882" y="686"/>
                      <a:pt x="886" y="729"/>
                    </a:cubicBezTo>
                    <a:cubicBezTo>
                      <a:pt x="889" y="767"/>
                      <a:pt x="871" y="787"/>
                      <a:pt x="843" y="804"/>
                    </a:cubicBezTo>
                    <a:cubicBezTo>
                      <a:pt x="770" y="850"/>
                      <a:pt x="690" y="870"/>
                      <a:pt x="607" y="881"/>
                    </a:cubicBezTo>
                    <a:cubicBezTo>
                      <a:pt x="502" y="895"/>
                      <a:pt x="399" y="886"/>
                      <a:pt x="300" y="847"/>
                    </a:cubicBezTo>
                    <a:cubicBezTo>
                      <a:pt x="143" y="785"/>
                      <a:pt x="40" y="676"/>
                      <a:pt x="19" y="504"/>
                    </a:cubicBezTo>
                    <a:cubicBezTo>
                      <a:pt x="0" y="355"/>
                      <a:pt x="46" y="225"/>
                      <a:pt x="163" y="127"/>
                    </a:cubicBezTo>
                    <a:cubicBezTo>
                      <a:pt x="237" y="66"/>
                      <a:pt x="326" y="33"/>
                      <a:pt x="422" y="18"/>
                    </a:cubicBezTo>
                    <a:cubicBezTo>
                      <a:pt x="534" y="0"/>
                      <a:pt x="645" y="12"/>
                      <a:pt x="754" y="39"/>
                    </a:cubicBezTo>
                    <a:cubicBezTo>
                      <a:pt x="787" y="47"/>
                      <a:pt x="818" y="59"/>
                      <a:pt x="848" y="72"/>
                    </a:cubicBezTo>
                    <a:cubicBezTo>
                      <a:pt x="861" y="77"/>
                      <a:pt x="869" y="86"/>
                      <a:pt x="869" y="101"/>
                    </a:cubicBezTo>
                    <a:cubicBezTo>
                      <a:pt x="869" y="152"/>
                      <a:pt x="869" y="203"/>
                      <a:pt x="867" y="254"/>
                    </a:cubicBezTo>
                    <a:cubicBezTo>
                      <a:pt x="866" y="267"/>
                      <a:pt x="858" y="263"/>
                      <a:pt x="851" y="260"/>
                    </a:cubicBezTo>
                    <a:cubicBezTo>
                      <a:pt x="829" y="250"/>
                      <a:pt x="806" y="240"/>
                      <a:pt x="783" y="232"/>
                    </a:cubicBezTo>
                    <a:cubicBezTo>
                      <a:pt x="716" y="207"/>
                      <a:pt x="646" y="193"/>
                      <a:pt x="574" y="189"/>
                    </a:cubicBezTo>
                    <a:cubicBezTo>
                      <a:pt x="505" y="185"/>
                      <a:pt x="439" y="193"/>
                      <a:pt x="376" y="223"/>
                    </a:cubicBezTo>
                    <a:cubicBezTo>
                      <a:pt x="296" y="261"/>
                      <a:pt x="252" y="327"/>
                      <a:pt x="237" y="413"/>
                    </a:cubicBezTo>
                    <a:cubicBezTo>
                      <a:pt x="217" y="527"/>
                      <a:pt x="272" y="636"/>
                      <a:pt x="384" y="682"/>
                    </a:cubicBezTo>
                    <a:cubicBezTo>
                      <a:pt x="473" y="718"/>
                      <a:pt x="565" y="723"/>
                      <a:pt x="657" y="685"/>
                    </a:cubicBezTo>
                    <a:cubicBezTo>
                      <a:pt x="666" y="681"/>
                      <a:pt x="669" y="674"/>
                      <a:pt x="669" y="665"/>
                    </a:cubicBezTo>
                    <a:cubicBezTo>
                      <a:pt x="669" y="642"/>
                      <a:pt x="669" y="619"/>
                      <a:pt x="669" y="597"/>
                    </a:cubicBezTo>
                    <a:cubicBezTo>
                      <a:pt x="669" y="583"/>
                      <a:pt x="662" y="578"/>
                      <a:pt x="649" y="578"/>
                    </a:cubicBezTo>
                    <a:cubicBezTo>
                      <a:pt x="623" y="578"/>
                      <a:pt x="597" y="577"/>
                      <a:pt x="571" y="578"/>
                    </a:cubicBezTo>
                    <a:cubicBezTo>
                      <a:pt x="555" y="579"/>
                      <a:pt x="548" y="573"/>
                      <a:pt x="549" y="556"/>
                    </a:cubicBezTo>
                    <a:cubicBezTo>
                      <a:pt x="549" y="517"/>
                      <a:pt x="549" y="477"/>
                      <a:pt x="548" y="438"/>
                    </a:cubicBezTo>
                    <a:cubicBezTo>
                      <a:pt x="548" y="421"/>
                      <a:pt x="558" y="422"/>
                      <a:pt x="569" y="422"/>
                    </a:cubicBezTo>
                    <a:cubicBezTo>
                      <a:pt x="624" y="422"/>
                      <a:pt x="680" y="422"/>
                      <a:pt x="735" y="422"/>
                    </a:cubicBezTo>
                    <a:cubicBezTo>
                      <a:pt x="776" y="422"/>
                      <a:pt x="816" y="422"/>
                      <a:pt x="857" y="422"/>
                    </a:cubicBezTo>
                    <a:cubicBezTo>
                      <a:pt x="883" y="422"/>
                      <a:pt x="885" y="424"/>
                      <a:pt x="885" y="449"/>
                    </a:cubicBezTo>
                    <a:cubicBezTo>
                      <a:pt x="885" y="499"/>
                      <a:pt x="885" y="549"/>
                      <a:pt x="885" y="59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9" name="Freeform 7"/>
              <p:cNvSpPr>
                <a:spLocks/>
              </p:cNvSpPr>
              <p:nvPr userDrawn="1"/>
            </p:nvSpPr>
            <p:spPr bwMode="gray">
              <a:xfrm>
                <a:off x="6999288" y="6191250"/>
                <a:ext cx="222250" cy="223838"/>
              </a:xfrm>
              <a:custGeom>
                <a:avLst/>
                <a:gdLst>
                  <a:gd name="T0" fmla="*/ 852 w 852"/>
                  <a:gd name="T1" fmla="*/ 429 h 854"/>
                  <a:gd name="T2" fmla="*/ 852 w 852"/>
                  <a:gd name="T3" fmla="*/ 825 h 854"/>
                  <a:gd name="T4" fmla="*/ 824 w 852"/>
                  <a:gd name="T5" fmla="*/ 853 h 854"/>
                  <a:gd name="T6" fmla="*/ 664 w 852"/>
                  <a:gd name="T7" fmla="*/ 853 h 854"/>
                  <a:gd name="T8" fmla="*/ 640 w 852"/>
                  <a:gd name="T9" fmla="*/ 829 h 854"/>
                  <a:gd name="T10" fmla="*/ 640 w 852"/>
                  <a:gd name="T11" fmla="*/ 539 h 854"/>
                  <a:gd name="T12" fmla="*/ 611 w 852"/>
                  <a:gd name="T13" fmla="*/ 509 h 854"/>
                  <a:gd name="T14" fmla="*/ 241 w 852"/>
                  <a:gd name="T15" fmla="*/ 509 h 854"/>
                  <a:gd name="T16" fmla="*/ 212 w 852"/>
                  <a:gd name="T17" fmla="*/ 539 h 854"/>
                  <a:gd name="T18" fmla="*/ 212 w 852"/>
                  <a:gd name="T19" fmla="*/ 827 h 854"/>
                  <a:gd name="T20" fmla="*/ 186 w 852"/>
                  <a:gd name="T21" fmla="*/ 853 h 854"/>
                  <a:gd name="T22" fmla="*/ 24 w 852"/>
                  <a:gd name="T23" fmla="*/ 853 h 854"/>
                  <a:gd name="T24" fmla="*/ 0 w 852"/>
                  <a:gd name="T25" fmla="*/ 829 h 854"/>
                  <a:gd name="T26" fmla="*/ 0 w 852"/>
                  <a:gd name="T27" fmla="*/ 25 h 854"/>
                  <a:gd name="T28" fmla="*/ 24 w 852"/>
                  <a:gd name="T29" fmla="*/ 1 h 854"/>
                  <a:gd name="T30" fmla="*/ 188 w 852"/>
                  <a:gd name="T31" fmla="*/ 1 h 854"/>
                  <a:gd name="T32" fmla="*/ 212 w 852"/>
                  <a:gd name="T33" fmla="*/ 25 h 854"/>
                  <a:gd name="T34" fmla="*/ 212 w 852"/>
                  <a:gd name="T35" fmla="*/ 315 h 854"/>
                  <a:gd name="T36" fmla="*/ 242 w 852"/>
                  <a:gd name="T37" fmla="*/ 345 h 854"/>
                  <a:gd name="T38" fmla="*/ 610 w 852"/>
                  <a:gd name="T39" fmla="*/ 345 h 854"/>
                  <a:gd name="T40" fmla="*/ 640 w 852"/>
                  <a:gd name="T41" fmla="*/ 314 h 854"/>
                  <a:gd name="T42" fmla="*/ 640 w 852"/>
                  <a:gd name="T43" fmla="*/ 28 h 854"/>
                  <a:gd name="T44" fmla="*/ 667 w 852"/>
                  <a:gd name="T45" fmla="*/ 1 h 854"/>
                  <a:gd name="T46" fmla="*/ 823 w 852"/>
                  <a:gd name="T47" fmla="*/ 1 h 854"/>
                  <a:gd name="T48" fmla="*/ 852 w 852"/>
                  <a:gd name="T49" fmla="*/ 31 h 854"/>
                  <a:gd name="T50" fmla="*/ 852 w 852"/>
                  <a:gd name="T51" fmla="*/ 429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52" h="854">
                    <a:moveTo>
                      <a:pt x="852" y="429"/>
                    </a:moveTo>
                    <a:cubicBezTo>
                      <a:pt x="852" y="561"/>
                      <a:pt x="852" y="693"/>
                      <a:pt x="852" y="825"/>
                    </a:cubicBezTo>
                    <a:cubicBezTo>
                      <a:pt x="852" y="852"/>
                      <a:pt x="851" y="853"/>
                      <a:pt x="824" y="853"/>
                    </a:cubicBezTo>
                    <a:cubicBezTo>
                      <a:pt x="770" y="853"/>
                      <a:pt x="717" y="853"/>
                      <a:pt x="664" y="853"/>
                    </a:cubicBezTo>
                    <a:cubicBezTo>
                      <a:pt x="645" y="854"/>
                      <a:pt x="640" y="847"/>
                      <a:pt x="640" y="829"/>
                    </a:cubicBezTo>
                    <a:cubicBezTo>
                      <a:pt x="640" y="732"/>
                      <a:pt x="640" y="635"/>
                      <a:pt x="640" y="539"/>
                    </a:cubicBezTo>
                    <a:cubicBezTo>
                      <a:pt x="640" y="511"/>
                      <a:pt x="638" y="509"/>
                      <a:pt x="611" y="509"/>
                    </a:cubicBezTo>
                    <a:cubicBezTo>
                      <a:pt x="487" y="509"/>
                      <a:pt x="364" y="509"/>
                      <a:pt x="241" y="509"/>
                    </a:cubicBezTo>
                    <a:cubicBezTo>
                      <a:pt x="212" y="509"/>
                      <a:pt x="212" y="510"/>
                      <a:pt x="212" y="539"/>
                    </a:cubicBezTo>
                    <a:cubicBezTo>
                      <a:pt x="212" y="635"/>
                      <a:pt x="212" y="731"/>
                      <a:pt x="212" y="827"/>
                    </a:cubicBezTo>
                    <a:cubicBezTo>
                      <a:pt x="212" y="852"/>
                      <a:pt x="211" y="853"/>
                      <a:pt x="186" y="853"/>
                    </a:cubicBezTo>
                    <a:cubicBezTo>
                      <a:pt x="132" y="853"/>
                      <a:pt x="78" y="853"/>
                      <a:pt x="24" y="853"/>
                    </a:cubicBezTo>
                    <a:cubicBezTo>
                      <a:pt x="6" y="854"/>
                      <a:pt x="0" y="847"/>
                      <a:pt x="0" y="829"/>
                    </a:cubicBezTo>
                    <a:cubicBezTo>
                      <a:pt x="0" y="561"/>
                      <a:pt x="0" y="293"/>
                      <a:pt x="0" y="25"/>
                    </a:cubicBezTo>
                    <a:cubicBezTo>
                      <a:pt x="0" y="7"/>
                      <a:pt x="6" y="0"/>
                      <a:pt x="24" y="1"/>
                    </a:cubicBezTo>
                    <a:cubicBezTo>
                      <a:pt x="79" y="2"/>
                      <a:pt x="134" y="2"/>
                      <a:pt x="188" y="1"/>
                    </a:cubicBezTo>
                    <a:cubicBezTo>
                      <a:pt x="207" y="0"/>
                      <a:pt x="212" y="8"/>
                      <a:pt x="212" y="25"/>
                    </a:cubicBezTo>
                    <a:cubicBezTo>
                      <a:pt x="212" y="122"/>
                      <a:pt x="212" y="219"/>
                      <a:pt x="212" y="315"/>
                    </a:cubicBezTo>
                    <a:cubicBezTo>
                      <a:pt x="212" y="343"/>
                      <a:pt x="214" y="345"/>
                      <a:pt x="242" y="345"/>
                    </a:cubicBezTo>
                    <a:cubicBezTo>
                      <a:pt x="364" y="345"/>
                      <a:pt x="487" y="345"/>
                      <a:pt x="610" y="345"/>
                    </a:cubicBezTo>
                    <a:cubicBezTo>
                      <a:pt x="638" y="345"/>
                      <a:pt x="640" y="343"/>
                      <a:pt x="640" y="314"/>
                    </a:cubicBezTo>
                    <a:cubicBezTo>
                      <a:pt x="640" y="219"/>
                      <a:pt x="640" y="124"/>
                      <a:pt x="640" y="28"/>
                    </a:cubicBezTo>
                    <a:cubicBezTo>
                      <a:pt x="640" y="2"/>
                      <a:pt x="641" y="1"/>
                      <a:pt x="667" y="1"/>
                    </a:cubicBezTo>
                    <a:cubicBezTo>
                      <a:pt x="719" y="1"/>
                      <a:pt x="771" y="1"/>
                      <a:pt x="823" y="1"/>
                    </a:cubicBezTo>
                    <a:cubicBezTo>
                      <a:pt x="850" y="1"/>
                      <a:pt x="852" y="3"/>
                      <a:pt x="852" y="31"/>
                    </a:cubicBezTo>
                    <a:cubicBezTo>
                      <a:pt x="852" y="164"/>
                      <a:pt x="852" y="296"/>
                      <a:pt x="852" y="42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20" name="Freeform 8"/>
              <p:cNvSpPr>
                <a:spLocks/>
              </p:cNvSpPr>
              <p:nvPr userDrawn="1"/>
            </p:nvSpPr>
            <p:spPr bwMode="gray">
              <a:xfrm>
                <a:off x="6618288" y="6191250"/>
                <a:ext cx="223838" cy="228600"/>
              </a:xfrm>
              <a:custGeom>
                <a:avLst/>
                <a:gdLst>
                  <a:gd name="T0" fmla="*/ 2 w 856"/>
                  <a:gd name="T1" fmla="*/ 282 h 873"/>
                  <a:gd name="T2" fmla="*/ 2 w 856"/>
                  <a:gd name="T3" fmla="*/ 26 h 873"/>
                  <a:gd name="T4" fmla="*/ 27 w 856"/>
                  <a:gd name="T5" fmla="*/ 1 h 873"/>
                  <a:gd name="T6" fmla="*/ 187 w 856"/>
                  <a:gd name="T7" fmla="*/ 1 h 873"/>
                  <a:gd name="T8" fmla="*/ 214 w 856"/>
                  <a:gd name="T9" fmla="*/ 29 h 873"/>
                  <a:gd name="T10" fmla="*/ 214 w 856"/>
                  <a:gd name="T11" fmla="*/ 495 h 873"/>
                  <a:gd name="T12" fmla="*/ 380 w 856"/>
                  <a:gd name="T13" fmla="*/ 685 h 873"/>
                  <a:gd name="T14" fmla="*/ 532 w 856"/>
                  <a:gd name="T15" fmla="*/ 666 h 873"/>
                  <a:gd name="T16" fmla="*/ 637 w 856"/>
                  <a:gd name="T17" fmla="*/ 527 h 873"/>
                  <a:gd name="T18" fmla="*/ 642 w 856"/>
                  <a:gd name="T19" fmla="*/ 472 h 873"/>
                  <a:gd name="T20" fmla="*/ 642 w 856"/>
                  <a:gd name="T21" fmla="*/ 36 h 873"/>
                  <a:gd name="T22" fmla="*/ 678 w 856"/>
                  <a:gd name="T23" fmla="*/ 1 h 873"/>
                  <a:gd name="T24" fmla="*/ 830 w 856"/>
                  <a:gd name="T25" fmla="*/ 1 h 873"/>
                  <a:gd name="T26" fmla="*/ 854 w 856"/>
                  <a:gd name="T27" fmla="*/ 25 h 873"/>
                  <a:gd name="T28" fmla="*/ 853 w 856"/>
                  <a:gd name="T29" fmla="*/ 513 h 873"/>
                  <a:gd name="T30" fmla="*/ 753 w 856"/>
                  <a:gd name="T31" fmla="*/ 760 h 873"/>
                  <a:gd name="T32" fmla="*/ 583 w 856"/>
                  <a:gd name="T33" fmla="*/ 848 h 873"/>
                  <a:gd name="T34" fmla="*/ 278 w 856"/>
                  <a:gd name="T35" fmla="*/ 849 h 873"/>
                  <a:gd name="T36" fmla="*/ 66 w 856"/>
                  <a:gd name="T37" fmla="*/ 717 h 873"/>
                  <a:gd name="T38" fmla="*/ 3 w 856"/>
                  <a:gd name="T39" fmla="*/ 532 h 873"/>
                  <a:gd name="T40" fmla="*/ 2 w 856"/>
                  <a:gd name="T41" fmla="*/ 282 h 873"/>
                  <a:gd name="T42" fmla="*/ 2 w 856"/>
                  <a:gd name="T43" fmla="*/ 282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6" h="873">
                    <a:moveTo>
                      <a:pt x="2" y="282"/>
                    </a:moveTo>
                    <a:cubicBezTo>
                      <a:pt x="2" y="197"/>
                      <a:pt x="2" y="112"/>
                      <a:pt x="2" y="26"/>
                    </a:cubicBezTo>
                    <a:cubicBezTo>
                      <a:pt x="2" y="8"/>
                      <a:pt x="7" y="0"/>
                      <a:pt x="27" y="1"/>
                    </a:cubicBezTo>
                    <a:cubicBezTo>
                      <a:pt x="80" y="2"/>
                      <a:pt x="134" y="1"/>
                      <a:pt x="187" y="1"/>
                    </a:cubicBezTo>
                    <a:cubicBezTo>
                      <a:pt x="212" y="1"/>
                      <a:pt x="214" y="4"/>
                      <a:pt x="214" y="29"/>
                    </a:cubicBezTo>
                    <a:cubicBezTo>
                      <a:pt x="214" y="184"/>
                      <a:pt x="214" y="340"/>
                      <a:pt x="214" y="495"/>
                    </a:cubicBezTo>
                    <a:cubicBezTo>
                      <a:pt x="214" y="594"/>
                      <a:pt x="282" y="670"/>
                      <a:pt x="380" y="685"/>
                    </a:cubicBezTo>
                    <a:cubicBezTo>
                      <a:pt x="432" y="693"/>
                      <a:pt x="483" y="688"/>
                      <a:pt x="532" y="666"/>
                    </a:cubicBezTo>
                    <a:cubicBezTo>
                      <a:pt x="592" y="639"/>
                      <a:pt x="626" y="591"/>
                      <a:pt x="637" y="527"/>
                    </a:cubicBezTo>
                    <a:cubicBezTo>
                      <a:pt x="640" y="509"/>
                      <a:pt x="642" y="490"/>
                      <a:pt x="642" y="472"/>
                    </a:cubicBezTo>
                    <a:cubicBezTo>
                      <a:pt x="642" y="326"/>
                      <a:pt x="642" y="181"/>
                      <a:pt x="642" y="36"/>
                    </a:cubicBezTo>
                    <a:cubicBezTo>
                      <a:pt x="642" y="1"/>
                      <a:pt x="642" y="1"/>
                      <a:pt x="678" y="1"/>
                    </a:cubicBezTo>
                    <a:cubicBezTo>
                      <a:pt x="728" y="1"/>
                      <a:pt x="779" y="2"/>
                      <a:pt x="830" y="1"/>
                    </a:cubicBezTo>
                    <a:cubicBezTo>
                      <a:pt x="848" y="0"/>
                      <a:pt x="854" y="6"/>
                      <a:pt x="854" y="25"/>
                    </a:cubicBezTo>
                    <a:cubicBezTo>
                      <a:pt x="854" y="188"/>
                      <a:pt x="856" y="350"/>
                      <a:pt x="853" y="513"/>
                    </a:cubicBezTo>
                    <a:cubicBezTo>
                      <a:pt x="851" y="606"/>
                      <a:pt x="825" y="693"/>
                      <a:pt x="753" y="760"/>
                    </a:cubicBezTo>
                    <a:cubicBezTo>
                      <a:pt x="705" y="805"/>
                      <a:pt x="647" y="834"/>
                      <a:pt x="583" y="848"/>
                    </a:cubicBezTo>
                    <a:cubicBezTo>
                      <a:pt x="482" y="871"/>
                      <a:pt x="380" y="873"/>
                      <a:pt x="278" y="849"/>
                    </a:cubicBezTo>
                    <a:cubicBezTo>
                      <a:pt x="193" y="829"/>
                      <a:pt x="118" y="790"/>
                      <a:pt x="66" y="717"/>
                    </a:cubicBezTo>
                    <a:cubicBezTo>
                      <a:pt x="26" y="663"/>
                      <a:pt x="5" y="599"/>
                      <a:pt x="3" y="532"/>
                    </a:cubicBezTo>
                    <a:cubicBezTo>
                      <a:pt x="0" y="449"/>
                      <a:pt x="2" y="366"/>
                      <a:pt x="2" y="282"/>
                    </a:cubicBezTo>
                    <a:cubicBezTo>
                      <a:pt x="2" y="282"/>
                      <a:pt x="2" y="282"/>
                      <a:pt x="2" y="28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21" name="Freeform 9"/>
              <p:cNvSpPr>
                <a:spLocks/>
              </p:cNvSpPr>
              <p:nvPr userDrawn="1"/>
            </p:nvSpPr>
            <p:spPr bwMode="gray">
              <a:xfrm>
                <a:off x="6096000" y="6191250"/>
                <a:ext cx="212725" cy="223838"/>
              </a:xfrm>
              <a:custGeom>
                <a:avLst/>
                <a:gdLst>
                  <a:gd name="T0" fmla="*/ 0 w 812"/>
                  <a:gd name="T1" fmla="*/ 425 h 853"/>
                  <a:gd name="T2" fmla="*/ 0 w 812"/>
                  <a:gd name="T3" fmla="*/ 28 h 853"/>
                  <a:gd name="T4" fmla="*/ 27 w 812"/>
                  <a:gd name="T5" fmla="*/ 0 h 853"/>
                  <a:gd name="T6" fmla="*/ 185 w 812"/>
                  <a:gd name="T7" fmla="*/ 0 h 853"/>
                  <a:gd name="T8" fmla="*/ 212 w 812"/>
                  <a:gd name="T9" fmla="*/ 27 h 853"/>
                  <a:gd name="T10" fmla="*/ 212 w 812"/>
                  <a:gd name="T11" fmla="*/ 345 h 853"/>
                  <a:gd name="T12" fmla="*/ 212 w 812"/>
                  <a:gd name="T13" fmla="*/ 361 h 853"/>
                  <a:gd name="T14" fmla="*/ 216 w 812"/>
                  <a:gd name="T15" fmla="*/ 375 h 853"/>
                  <a:gd name="T16" fmla="*/ 228 w 812"/>
                  <a:gd name="T17" fmla="*/ 366 h 853"/>
                  <a:gd name="T18" fmla="*/ 288 w 812"/>
                  <a:gd name="T19" fmla="*/ 282 h 853"/>
                  <a:gd name="T20" fmla="*/ 473 w 812"/>
                  <a:gd name="T21" fmla="*/ 14 h 853"/>
                  <a:gd name="T22" fmla="*/ 498 w 812"/>
                  <a:gd name="T23" fmla="*/ 0 h 853"/>
                  <a:gd name="T24" fmla="*/ 698 w 812"/>
                  <a:gd name="T25" fmla="*/ 0 h 853"/>
                  <a:gd name="T26" fmla="*/ 705 w 812"/>
                  <a:gd name="T27" fmla="*/ 18 h 853"/>
                  <a:gd name="T28" fmla="*/ 590 w 812"/>
                  <a:gd name="T29" fmla="*/ 184 h 853"/>
                  <a:gd name="T30" fmla="*/ 454 w 812"/>
                  <a:gd name="T31" fmla="*/ 379 h 853"/>
                  <a:gd name="T32" fmla="*/ 455 w 812"/>
                  <a:gd name="T33" fmla="*/ 418 h 853"/>
                  <a:gd name="T34" fmla="*/ 734 w 812"/>
                  <a:gd name="T35" fmla="*/ 752 h 853"/>
                  <a:gd name="T36" fmla="*/ 805 w 812"/>
                  <a:gd name="T37" fmla="*/ 839 h 853"/>
                  <a:gd name="T38" fmla="*/ 810 w 812"/>
                  <a:gd name="T39" fmla="*/ 848 h 853"/>
                  <a:gd name="T40" fmla="*/ 799 w 812"/>
                  <a:gd name="T41" fmla="*/ 852 h 853"/>
                  <a:gd name="T42" fmla="*/ 562 w 812"/>
                  <a:gd name="T43" fmla="*/ 852 h 853"/>
                  <a:gd name="T44" fmla="*/ 539 w 812"/>
                  <a:gd name="T45" fmla="*/ 840 h 853"/>
                  <a:gd name="T46" fmla="*/ 297 w 812"/>
                  <a:gd name="T47" fmla="*/ 551 h 853"/>
                  <a:gd name="T48" fmla="*/ 232 w 812"/>
                  <a:gd name="T49" fmla="*/ 475 h 853"/>
                  <a:gd name="T50" fmla="*/ 217 w 812"/>
                  <a:gd name="T51" fmla="*/ 465 h 853"/>
                  <a:gd name="T52" fmla="*/ 212 w 812"/>
                  <a:gd name="T53" fmla="*/ 482 h 853"/>
                  <a:gd name="T54" fmla="*/ 212 w 812"/>
                  <a:gd name="T55" fmla="*/ 820 h 853"/>
                  <a:gd name="T56" fmla="*/ 180 w 812"/>
                  <a:gd name="T57" fmla="*/ 852 h 853"/>
                  <a:gd name="T58" fmla="*/ 34 w 812"/>
                  <a:gd name="T59" fmla="*/ 852 h 853"/>
                  <a:gd name="T60" fmla="*/ 0 w 812"/>
                  <a:gd name="T61" fmla="*/ 819 h 853"/>
                  <a:gd name="T62" fmla="*/ 0 w 812"/>
                  <a:gd name="T63" fmla="*/ 425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2" h="853">
                    <a:moveTo>
                      <a:pt x="0" y="425"/>
                    </a:moveTo>
                    <a:cubicBezTo>
                      <a:pt x="0" y="293"/>
                      <a:pt x="0" y="160"/>
                      <a:pt x="0" y="28"/>
                    </a:cubicBezTo>
                    <a:cubicBezTo>
                      <a:pt x="0" y="1"/>
                      <a:pt x="1" y="0"/>
                      <a:pt x="27" y="0"/>
                    </a:cubicBezTo>
                    <a:cubicBezTo>
                      <a:pt x="79" y="0"/>
                      <a:pt x="132" y="0"/>
                      <a:pt x="185" y="0"/>
                    </a:cubicBezTo>
                    <a:cubicBezTo>
                      <a:pt x="211" y="0"/>
                      <a:pt x="212" y="1"/>
                      <a:pt x="212" y="27"/>
                    </a:cubicBezTo>
                    <a:cubicBezTo>
                      <a:pt x="212" y="133"/>
                      <a:pt x="212" y="239"/>
                      <a:pt x="212" y="345"/>
                    </a:cubicBezTo>
                    <a:cubicBezTo>
                      <a:pt x="212" y="350"/>
                      <a:pt x="212" y="356"/>
                      <a:pt x="212" y="361"/>
                    </a:cubicBezTo>
                    <a:cubicBezTo>
                      <a:pt x="212" y="366"/>
                      <a:pt x="210" y="373"/>
                      <a:pt x="216" y="375"/>
                    </a:cubicBezTo>
                    <a:cubicBezTo>
                      <a:pt x="223" y="378"/>
                      <a:pt x="225" y="370"/>
                      <a:pt x="228" y="366"/>
                    </a:cubicBezTo>
                    <a:cubicBezTo>
                      <a:pt x="248" y="338"/>
                      <a:pt x="268" y="310"/>
                      <a:pt x="288" y="282"/>
                    </a:cubicBezTo>
                    <a:cubicBezTo>
                      <a:pt x="350" y="193"/>
                      <a:pt x="412" y="103"/>
                      <a:pt x="473" y="14"/>
                    </a:cubicBezTo>
                    <a:cubicBezTo>
                      <a:pt x="480" y="5"/>
                      <a:pt x="487" y="0"/>
                      <a:pt x="498" y="0"/>
                    </a:cubicBezTo>
                    <a:cubicBezTo>
                      <a:pt x="565" y="0"/>
                      <a:pt x="632" y="0"/>
                      <a:pt x="698" y="0"/>
                    </a:cubicBezTo>
                    <a:cubicBezTo>
                      <a:pt x="718" y="0"/>
                      <a:pt x="711" y="9"/>
                      <a:pt x="705" y="18"/>
                    </a:cubicBezTo>
                    <a:cubicBezTo>
                      <a:pt x="667" y="74"/>
                      <a:pt x="628" y="129"/>
                      <a:pt x="590" y="184"/>
                    </a:cubicBezTo>
                    <a:cubicBezTo>
                      <a:pt x="545" y="249"/>
                      <a:pt x="500" y="314"/>
                      <a:pt x="454" y="379"/>
                    </a:cubicBezTo>
                    <a:cubicBezTo>
                      <a:pt x="444" y="393"/>
                      <a:pt x="443" y="404"/>
                      <a:pt x="455" y="418"/>
                    </a:cubicBezTo>
                    <a:cubicBezTo>
                      <a:pt x="548" y="529"/>
                      <a:pt x="641" y="641"/>
                      <a:pt x="734" y="752"/>
                    </a:cubicBezTo>
                    <a:cubicBezTo>
                      <a:pt x="758" y="781"/>
                      <a:pt x="781" y="810"/>
                      <a:pt x="805" y="839"/>
                    </a:cubicBezTo>
                    <a:cubicBezTo>
                      <a:pt x="807" y="842"/>
                      <a:pt x="812" y="844"/>
                      <a:pt x="810" y="848"/>
                    </a:cubicBezTo>
                    <a:cubicBezTo>
                      <a:pt x="808" y="853"/>
                      <a:pt x="803" y="852"/>
                      <a:pt x="799" y="852"/>
                    </a:cubicBezTo>
                    <a:cubicBezTo>
                      <a:pt x="720" y="852"/>
                      <a:pt x="641" y="852"/>
                      <a:pt x="562" y="852"/>
                    </a:cubicBezTo>
                    <a:cubicBezTo>
                      <a:pt x="552" y="852"/>
                      <a:pt x="545" y="847"/>
                      <a:pt x="539" y="840"/>
                    </a:cubicBezTo>
                    <a:cubicBezTo>
                      <a:pt x="458" y="744"/>
                      <a:pt x="378" y="648"/>
                      <a:pt x="297" y="551"/>
                    </a:cubicBezTo>
                    <a:cubicBezTo>
                      <a:pt x="275" y="526"/>
                      <a:pt x="254" y="500"/>
                      <a:pt x="232" y="475"/>
                    </a:cubicBezTo>
                    <a:cubicBezTo>
                      <a:pt x="228" y="470"/>
                      <a:pt x="224" y="462"/>
                      <a:pt x="217" y="465"/>
                    </a:cubicBezTo>
                    <a:cubicBezTo>
                      <a:pt x="209" y="467"/>
                      <a:pt x="212" y="476"/>
                      <a:pt x="212" y="482"/>
                    </a:cubicBezTo>
                    <a:cubicBezTo>
                      <a:pt x="212" y="595"/>
                      <a:pt x="212" y="708"/>
                      <a:pt x="212" y="820"/>
                    </a:cubicBezTo>
                    <a:cubicBezTo>
                      <a:pt x="212" y="852"/>
                      <a:pt x="212" y="852"/>
                      <a:pt x="180" y="852"/>
                    </a:cubicBezTo>
                    <a:cubicBezTo>
                      <a:pt x="131" y="852"/>
                      <a:pt x="82" y="852"/>
                      <a:pt x="34" y="852"/>
                    </a:cubicBezTo>
                    <a:cubicBezTo>
                      <a:pt x="0" y="852"/>
                      <a:pt x="0" y="852"/>
                      <a:pt x="0" y="819"/>
                    </a:cubicBezTo>
                    <a:cubicBezTo>
                      <a:pt x="0" y="688"/>
                      <a:pt x="0" y="557"/>
                      <a:pt x="0" y="42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22" name="Freeform 10"/>
              <p:cNvSpPr>
                <a:spLocks/>
              </p:cNvSpPr>
              <p:nvPr userDrawn="1"/>
            </p:nvSpPr>
            <p:spPr bwMode="gray">
              <a:xfrm>
                <a:off x="7258050" y="6184900"/>
                <a:ext cx="173038" cy="236538"/>
              </a:xfrm>
              <a:custGeom>
                <a:avLst/>
                <a:gdLst>
                  <a:gd name="T0" fmla="*/ 625 w 662"/>
                  <a:gd name="T1" fmla="*/ 144 h 899"/>
                  <a:gd name="T2" fmla="*/ 622 w 662"/>
                  <a:gd name="T3" fmla="*/ 224 h 899"/>
                  <a:gd name="T4" fmla="*/ 603 w 662"/>
                  <a:gd name="T5" fmla="*/ 234 h 899"/>
                  <a:gd name="T6" fmla="*/ 427 w 662"/>
                  <a:gd name="T7" fmla="*/ 174 h 899"/>
                  <a:gd name="T8" fmla="*/ 272 w 662"/>
                  <a:gd name="T9" fmla="*/ 181 h 899"/>
                  <a:gd name="T10" fmla="*/ 230 w 662"/>
                  <a:gd name="T11" fmla="*/ 230 h 899"/>
                  <a:gd name="T12" fmla="*/ 258 w 662"/>
                  <a:gd name="T13" fmla="*/ 288 h 899"/>
                  <a:gd name="T14" fmla="*/ 381 w 662"/>
                  <a:gd name="T15" fmla="*/ 344 h 899"/>
                  <a:gd name="T16" fmla="*/ 543 w 662"/>
                  <a:gd name="T17" fmla="*/ 417 h 899"/>
                  <a:gd name="T18" fmla="*/ 662 w 662"/>
                  <a:gd name="T19" fmla="*/ 621 h 899"/>
                  <a:gd name="T20" fmla="*/ 616 w 662"/>
                  <a:gd name="T21" fmla="*/ 773 h 899"/>
                  <a:gd name="T22" fmla="*/ 448 w 662"/>
                  <a:gd name="T23" fmla="*/ 873 h 899"/>
                  <a:gd name="T24" fmla="*/ 103 w 662"/>
                  <a:gd name="T25" fmla="*/ 842 h 899"/>
                  <a:gd name="T26" fmla="*/ 71 w 662"/>
                  <a:gd name="T27" fmla="*/ 827 h 899"/>
                  <a:gd name="T28" fmla="*/ 25 w 662"/>
                  <a:gd name="T29" fmla="*/ 760 h 899"/>
                  <a:gd name="T30" fmla="*/ 25 w 662"/>
                  <a:gd name="T31" fmla="*/ 644 h 899"/>
                  <a:gd name="T32" fmla="*/ 46 w 662"/>
                  <a:gd name="T33" fmla="*/ 633 h 899"/>
                  <a:gd name="T34" fmla="*/ 207 w 662"/>
                  <a:gd name="T35" fmla="*/ 714 h 899"/>
                  <a:gd name="T36" fmla="*/ 380 w 662"/>
                  <a:gd name="T37" fmla="*/ 722 h 899"/>
                  <a:gd name="T38" fmla="*/ 438 w 662"/>
                  <a:gd name="T39" fmla="*/ 680 h 899"/>
                  <a:gd name="T40" fmla="*/ 413 w 662"/>
                  <a:gd name="T41" fmla="*/ 595 h 899"/>
                  <a:gd name="T42" fmla="*/ 274 w 662"/>
                  <a:gd name="T43" fmla="*/ 534 h 899"/>
                  <a:gd name="T44" fmla="*/ 95 w 662"/>
                  <a:gd name="T45" fmla="*/ 443 h 899"/>
                  <a:gd name="T46" fmla="*/ 10 w 662"/>
                  <a:gd name="T47" fmla="*/ 286 h 899"/>
                  <a:gd name="T48" fmla="*/ 116 w 662"/>
                  <a:gd name="T49" fmla="*/ 64 h 899"/>
                  <a:gd name="T50" fmla="*/ 275 w 662"/>
                  <a:gd name="T51" fmla="*/ 14 h 899"/>
                  <a:gd name="T52" fmla="*/ 604 w 662"/>
                  <a:gd name="T53" fmla="*/ 68 h 899"/>
                  <a:gd name="T54" fmla="*/ 624 w 662"/>
                  <a:gd name="T55" fmla="*/ 97 h 899"/>
                  <a:gd name="T56" fmla="*/ 625 w 662"/>
                  <a:gd name="T57" fmla="*/ 144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62" h="899">
                    <a:moveTo>
                      <a:pt x="625" y="144"/>
                    </a:moveTo>
                    <a:cubicBezTo>
                      <a:pt x="624" y="174"/>
                      <a:pt x="626" y="199"/>
                      <a:pt x="622" y="224"/>
                    </a:cubicBezTo>
                    <a:cubicBezTo>
                      <a:pt x="620" y="239"/>
                      <a:pt x="615" y="240"/>
                      <a:pt x="603" y="234"/>
                    </a:cubicBezTo>
                    <a:cubicBezTo>
                      <a:pt x="546" y="209"/>
                      <a:pt x="488" y="186"/>
                      <a:pt x="427" y="174"/>
                    </a:cubicBezTo>
                    <a:cubicBezTo>
                      <a:pt x="375" y="163"/>
                      <a:pt x="323" y="160"/>
                      <a:pt x="272" y="181"/>
                    </a:cubicBezTo>
                    <a:cubicBezTo>
                      <a:pt x="250" y="191"/>
                      <a:pt x="233" y="205"/>
                      <a:pt x="230" y="230"/>
                    </a:cubicBezTo>
                    <a:cubicBezTo>
                      <a:pt x="226" y="256"/>
                      <a:pt x="239" y="274"/>
                      <a:pt x="258" y="288"/>
                    </a:cubicBezTo>
                    <a:cubicBezTo>
                      <a:pt x="296" y="314"/>
                      <a:pt x="339" y="329"/>
                      <a:pt x="381" y="344"/>
                    </a:cubicBezTo>
                    <a:cubicBezTo>
                      <a:pt x="437" y="364"/>
                      <a:pt x="493" y="386"/>
                      <a:pt x="543" y="417"/>
                    </a:cubicBezTo>
                    <a:cubicBezTo>
                      <a:pt x="617" y="465"/>
                      <a:pt x="662" y="529"/>
                      <a:pt x="662" y="621"/>
                    </a:cubicBezTo>
                    <a:cubicBezTo>
                      <a:pt x="662" y="677"/>
                      <a:pt x="650" y="728"/>
                      <a:pt x="616" y="773"/>
                    </a:cubicBezTo>
                    <a:cubicBezTo>
                      <a:pt x="573" y="829"/>
                      <a:pt x="514" y="858"/>
                      <a:pt x="448" y="873"/>
                    </a:cubicBezTo>
                    <a:cubicBezTo>
                      <a:pt x="330" y="899"/>
                      <a:pt x="215" y="889"/>
                      <a:pt x="103" y="842"/>
                    </a:cubicBezTo>
                    <a:cubicBezTo>
                      <a:pt x="92" y="837"/>
                      <a:pt x="82" y="830"/>
                      <a:pt x="71" y="827"/>
                    </a:cubicBezTo>
                    <a:cubicBezTo>
                      <a:pt x="36" y="817"/>
                      <a:pt x="24" y="794"/>
                      <a:pt x="25" y="760"/>
                    </a:cubicBezTo>
                    <a:cubicBezTo>
                      <a:pt x="26" y="722"/>
                      <a:pt x="25" y="683"/>
                      <a:pt x="25" y="644"/>
                    </a:cubicBezTo>
                    <a:cubicBezTo>
                      <a:pt x="26" y="625"/>
                      <a:pt x="29" y="623"/>
                      <a:pt x="46" y="633"/>
                    </a:cubicBezTo>
                    <a:cubicBezTo>
                      <a:pt x="98" y="664"/>
                      <a:pt x="149" y="696"/>
                      <a:pt x="207" y="714"/>
                    </a:cubicBezTo>
                    <a:cubicBezTo>
                      <a:pt x="264" y="731"/>
                      <a:pt x="321" y="738"/>
                      <a:pt x="380" y="722"/>
                    </a:cubicBezTo>
                    <a:cubicBezTo>
                      <a:pt x="404" y="716"/>
                      <a:pt x="426" y="704"/>
                      <a:pt x="438" y="680"/>
                    </a:cubicBezTo>
                    <a:cubicBezTo>
                      <a:pt x="451" y="650"/>
                      <a:pt x="441" y="616"/>
                      <a:pt x="413" y="595"/>
                    </a:cubicBezTo>
                    <a:cubicBezTo>
                      <a:pt x="371" y="565"/>
                      <a:pt x="322" y="551"/>
                      <a:pt x="274" y="534"/>
                    </a:cubicBezTo>
                    <a:cubicBezTo>
                      <a:pt x="211" y="510"/>
                      <a:pt x="149" y="486"/>
                      <a:pt x="95" y="443"/>
                    </a:cubicBezTo>
                    <a:cubicBezTo>
                      <a:pt x="44" y="402"/>
                      <a:pt x="17" y="348"/>
                      <a:pt x="10" y="286"/>
                    </a:cubicBezTo>
                    <a:cubicBezTo>
                      <a:pt x="0" y="191"/>
                      <a:pt x="37" y="116"/>
                      <a:pt x="116" y="64"/>
                    </a:cubicBezTo>
                    <a:cubicBezTo>
                      <a:pt x="164" y="33"/>
                      <a:pt x="219" y="20"/>
                      <a:pt x="275" y="14"/>
                    </a:cubicBezTo>
                    <a:cubicBezTo>
                      <a:pt x="390" y="0"/>
                      <a:pt x="499" y="24"/>
                      <a:pt x="604" y="68"/>
                    </a:cubicBezTo>
                    <a:cubicBezTo>
                      <a:pt x="617" y="73"/>
                      <a:pt x="625" y="81"/>
                      <a:pt x="624" y="97"/>
                    </a:cubicBezTo>
                    <a:cubicBezTo>
                      <a:pt x="623" y="114"/>
                      <a:pt x="625" y="131"/>
                      <a:pt x="625" y="14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23" name="Freeform 11"/>
              <p:cNvSpPr>
                <a:spLocks/>
              </p:cNvSpPr>
              <p:nvPr userDrawn="1"/>
            </p:nvSpPr>
            <p:spPr bwMode="gray">
              <a:xfrm>
                <a:off x="6877050" y="6316663"/>
                <a:ext cx="85725" cy="44450"/>
              </a:xfrm>
              <a:custGeom>
                <a:avLst/>
                <a:gdLst>
                  <a:gd name="T0" fmla="*/ 164 w 329"/>
                  <a:gd name="T1" fmla="*/ 168 h 168"/>
                  <a:gd name="T2" fmla="*/ 24 w 329"/>
                  <a:gd name="T3" fmla="*/ 168 h 168"/>
                  <a:gd name="T4" fmla="*/ 0 w 329"/>
                  <a:gd name="T5" fmla="*/ 145 h 168"/>
                  <a:gd name="T6" fmla="*/ 0 w 329"/>
                  <a:gd name="T7" fmla="*/ 23 h 168"/>
                  <a:gd name="T8" fmla="*/ 22 w 329"/>
                  <a:gd name="T9" fmla="*/ 0 h 168"/>
                  <a:gd name="T10" fmla="*/ 303 w 329"/>
                  <a:gd name="T11" fmla="*/ 0 h 168"/>
                  <a:gd name="T12" fmla="*/ 324 w 329"/>
                  <a:gd name="T13" fmla="*/ 20 h 168"/>
                  <a:gd name="T14" fmla="*/ 327 w 329"/>
                  <a:gd name="T15" fmla="*/ 151 h 168"/>
                  <a:gd name="T16" fmla="*/ 306 w 329"/>
                  <a:gd name="T17" fmla="*/ 168 h 168"/>
                  <a:gd name="T18" fmla="*/ 164 w 329"/>
                  <a:gd name="T1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9" h="168">
                    <a:moveTo>
                      <a:pt x="164" y="168"/>
                    </a:moveTo>
                    <a:cubicBezTo>
                      <a:pt x="117" y="168"/>
                      <a:pt x="70" y="168"/>
                      <a:pt x="24" y="168"/>
                    </a:cubicBezTo>
                    <a:cubicBezTo>
                      <a:pt x="7" y="168"/>
                      <a:pt x="0" y="162"/>
                      <a:pt x="0" y="145"/>
                    </a:cubicBezTo>
                    <a:cubicBezTo>
                      <a:pt x="0" y="104"/>
                      <a:pt x="0" y="63"/>
                      <a:pt x="0" y="23"/>
                    </a:cubicBezTo>
                    <a:cubicBezTo>
                      <a:pt x="0" y="7"/>
                      <a:pt x="5" y="0"/>
                      <a:pt x="22" y="0"/>
                    </a:cubicBezTo>
                    <a:cubicBezTo>
                      <a:pt x="116" y="0"/>
                      <a:pt x="209" y="0"/>
                      <a:pt x="303" y="0"/>
                    </a:cubicBezTo>
                    <a:cubicBezTo>
                      <a:pt x="317" y="0"/>
                      <a:pt x="324" y="5"/>
                      <a:pt x="324" y="20"/>
                    </a:cubicBezTo>
                    <a:cubicBezTo>
                      <a:pt x="325" y="63"/>
                      <a:pt x="321" y="107"/>
                      <a:pt x="327" y="151"/>
                    </a:cubicBezTo>
                    <a:cubicBezTo>
                      <a:pt x="329" y="167"/>
                      <a:pt x="317" y="168"/>
                      <a:pt x="306" y="168"/>
                    </a:cubicBezTo>
                    <a:cubicBezTo>
                      <a:pt x="258" y="168"/>
                      <a:pt x="211" y="168"/>
                      <a:pt x="164" y="16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grpSp>
      </p:grpSp>
      <p:sp>
        <p:nvSpPr>
          <p:cNvPr id="26" name="Textplatzhalter 10"/>
          <p:cNvSpPr>
            <a:spLocks noGrp="1"/>
          </p:cNvSpPr>
          <p:nvPr>
            <p:ph type="body" sz="quarter" idx="19"/>
          </p:nvPr>
        </p:nvSpPr>
        <p:spPr bwMode="gray">
          <a:xfrm>
            <a:off x="8976695" y="2762251"/>
            <a:ext cx="2670721" cy="2543175"/>
          </a:xfrm>
        </p:spPr>
        <p:txBody>
          <a:bodyPr lIns="0" anchor="b"/>
          <a:lstStyle>
            <a:lvl1pPr marL="0" indent="0" algn="r">
              <a:buNone/>
              <a:defRPr sz="1400">
                <a:solidFill>
                  <a:schemeClr val="bg2"/>
                </a:solidFill>
              </a:defRPr>
            </a:lvl1pPr>
            <a:lvl2pPr marL="450000" indent="0">
              <a:buNone/>
              <a:defRPr/>
            </a:lvl2pPr>
            <a:lvl3pPr marL="810000" indent="0">
              <a:buNone/>
              <a:defRPr/>
            </a:lvl3pPr>
            <a:lvl4pPr marL="1170000" indent="0">
              <a:buNone/>
              <a:defRPr/>
            </a:lvl4pPr>
            <a:lvl5pPr marL="1530000" indent="0">
              <a:buNone/>
              <a:defRPr/>
            </a:lvl5pPr>
          </a:lstStyle>
          <a:p>
            <a:pPr lvl="0"/>
            <a:r>
              <a:rPr lang="de-DE" dirty="0"/>
              <a:t>Textmasterformat bearbeiten</a:t>
            </a:r>
            <a:endParaRPr lang="en-GB" dirty="0"/>
          </a:p>
        </p:txBody>
      </p:sp>
      <p:cxnSp>
        <p:nvCxnSpPr>
          <p:cNvPr id="27" name="Gerade Verbindung 26"/>
          <p:cNvCxnSpPr/>
          <p:nvPr userDrawn="1"/>
        </p:nvCxnSpPr>
        <p:spPr bwMode="gray">
          <a:xfrm>
            <a:off x="9840607" y="3938761"/>
            <a:ext cx="1806810" cy="0"/>
          </a:xfrm>
          <a:prstGeom prst="line">
            <a:avLst/>
          </a:prstGeom>
          <a:ln w="28575">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28" name="Gerade Verbindung 27"/>
          <p:cNvCxnSpPr/>
          <p:nvPr userDrawn="1"/>
        </p:nvCxnSpPr>
        <p:spPr bwMode="gray">
          <a:xfrm>
            <a:off x="1888211" y="4102101"/>
            <a:ext cx="0" cy="120332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Bildplatzhalter 3"/>
          <p:cNvSpPr>
            <a:spLocks noGrp="1"/>
          </p:cNvSpPr>
          <p:nvPr>
            <p:ph type="pic" sz="quarter" idx="20"/>
          </p:nvPr>
        </p:nvSpPr>
        <p:spPr>
          <a:xfrm>
            <a:off x="549347" y="4105525"/>
            <a:ext cx="1200057" cy="1199901"/>
          </a:xfrm>
          <a:solidFill>
            <a:schemeClr val="bg1">
              <a:lumMod val="85000"/>
            </a:schemeClr>
          </a:solidFill>
        </p:spPr>
        <p:txBody>
          <a:bodyPr/>
          <a:lstStyle>
            <a:lvl1pPr marL="0" indent="0" algn="ctr">
              <a:buNone/>
              <a:defRPr sz="1600"/>
            </a:lvl1pPr>
          </a:lstStyle>
          <a:p>
            <a:endParaRPr lang="en-GB"/>
          </a:p>
        </p:txBody>
      </p:sp>
    </p:spTree>
    <p:extLst>
      <p:ext uri="{BB962C8B-B14F-4D97-AF65-F5344CB8AC3E}">
        <p14:creationId xmlns:p14="http://schemas.microsoft.com/office/powerpoint/2010/main" val="847957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grpSp>
        <p:nvGrpSpPr>
          <p:cNvPr id="17" name="Группа 16"/>
          <p:cNvGrpSpPr/>
          <p:nvPr userDrawn="1"/>
        </p:nvGrpSpPr>
        <p:grpSpPr>
          <a:xfrm>
            <a:off x="0" y="0"/>
            <a:ext cx="12197756" cy="6868237"/>
            <a:chOff x="0" y="0"/>
            <a:chExt cx="12197756" cy="6868237"/>
          </a:xfrm>
        </p:grpSpPr>
        <p:pic>
          <p:nvPicPr>
            <p:cNvPr id="8" name="Рисунок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38251" y="0"/>
              <a:ext cx="9059505" cy="6868237"/>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39222" y="507696"/>
              <a:ext cx="3477333" cy="5049860"/>
            </a:xfrm>
            <a:prstGeom prst="rect">
              <a:avLst/>
            </a:prstGeom>
          </p:spPr>
        </p:pic>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22258" y="620688"/>
              <a:ext cx="484448" cy="455381"/>
            </a:xfrm>
            <a:prstGeom prst="rect">
              <a:avLst/>
            </a:prstGeom>
          </p:spPr>
        </p:pic>
        <p:pic>
          <p:nvPicPr>
            <p:cNvPr id="11" name="Рисунок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791128">
              <a:off x="11244834" y="4257092"/>
              <a:ext cx="484448" cy="455381"/>
            </a:xfrm>
            <a:prstGeom prst="rect">
              <a:avLst/>
            </a:prstGeom>
          </p:spPr>
        </p:pic>
        <p:pic>
          <p:nvPicPr>
            <p:cNvPr id="12" name="Рисунок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2598309">
              <a:off x="292020" y="6146633"/>
              <a:ext cx="484448" cy="455381"/>
            </a:xfrm>
            <a:prstGeom prst="rect">
              <a:avLst/>
            </a:prstGeom>
          </p:spPr>
        </p:pic>
        <p:pic>
          <p:nvPicPr>
            <p:cNvPr id="13" name="Рисунок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115171" y="3656060"/>
              <a:ext cx="390339" cy="390339"/>
            </a:xfrm>
            <a:prstGeom prst="rect">
              <a:avLst/>
            </a:prstGeom>
          </p:spPr>
        </p:pic>
        <p:pic>
          <p:nvPicPr>
            <p:cNvPr id="14" name="Рисунок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239222" y="6112226"/>
              <a:ext cx="4762500" cy="247650"/>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1404200"/>
              <a:ext cx="2098762" cy="314814"/>
            </a:xfrm>
            <a:prstGeom prst="rect">
              <a:avLst/>
            </a:prstGeom>
          </p:spPr>
        </p:pic>
        <p:pic>
          <p:nvPicPr>
            <p:cNvPr id="16" name="Рисунок 15"/>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42578" y="5561664"/>
              <a:ext cx="5630831" cy="225233"/>
            </a:xfrm>
            <a:prstGeom prst="rect">
              <a:avLst/>
            </a:prstGeom>
          </p:spPr>
        </p:pic>
      </p:grpSp>
      <p:pic>
        <p:nvPicPr>
          <p:cNvPr id="7" name="Рисунок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2" name="Заголовок 1"/>
          <p:cNvSpPr>
            <a:spLocks noGrp="1"/>
          </p:cNvSpPr>
          <p:nvPr>
            <p:ph type="title" hasCustomPrompt="1"/>
          </p:nvPr>
        </p:nvSpPr>
        <p:spPr>
          <a:xfrm>
            <a:off x="675790" y="2049738"/>
            <a:ext cx="5164406" cy="1343397"/>
          </a:xfrm>
        </p:spPr>
        <p:txBody>
          <a:bodyPr anchor="b"/>
          <a:lstStyle>
            <a:lvl1pPr algn="ctr">
              <a:defRPr sz="6000"/>
            </a:lvl1pPr>
          </a:lstStyle>
          <a:p>
            <a:r>
              <a:rPr lang="da-DK" dirty="0"/>
              <a:t>Lorem ipsum dolor</a:t>
            </a:r>
            <a:endParaRPr lang="ru-RU" dirty="0"/>
          </a:p>
        </p:txBody>
      </p:sp>
      <p:sp>
        <p:nvSpPr>
          <p:cNvPr id="3" name="Текст 2"/>
          <p:cNvSpPr>
            <a:spLocks noGrp="1"/>
          </p:cNvSpPr>
          <p:nvPr>
            <p:ph type="body" idx="1" hasCustomPrompt="1"/>
          </p:nvPr>
        </p:nvSpPr>
        <p:spPr>
          <a:xfrm>
            <a:off x="1847254" y="4242117"/>
            <a:ext cx="2926171"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a:t>
            </a:r>
            <a:endParaRPr lang="ru-RU" dirty="0"/>
          </a:p>
        </p:txBody>
      </p:sp>
      <p:sp>
        <p:nvSpPr>
          <p:cNvPr id="4" name="Дата 3"/>
          <p:cNvSpPr>
            <a:spLocks noGrp="1"/>
          </p:cNvSpPr>
          <p:nvPr>
            <p:ph type="dt" sz="half" idx="10"/>
          </p:nvPr>
        </p:nvSpPr>
        <p:spPr/>
        <p:txBody>
          <a:bodyPr/>
          <a:lstStyle/>
          <a:p>
            <a:fld id="{38681E92-CF5A-44DE-A223-5FF7178439E7}"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2305652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4_Заголовок раздела">
    <p:spTree>
      <p:nvGrpSpPr>
        <p:cNvPr id="1" name=""/>
        <p:cNvGrpSpPr/>
        <p:nvPr/>
      </p:nvGrpSpPr>
      <p:grpSpPr>
        <a:xfrm>
          <a:off x="0" y="0"/>
          <a:ext cx="0" cy="0"/>
          <a:chOff x="0" y="0"/>
          <a:chExt cx="0" cy="0"/>
        </a:xfrm>
      </p:grpSpPr>
      <p:pic>
        <p:nvPicPr>
          <p:cNvPr id="21" name="Рисунок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8336" y="2139043"/>
            <a:ext cx="3913531" cy="4729194"/>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2"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3"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4" name="Дата 3"/>
          <p:cNvSpPr>
            <a:spLocks noGrp="1"/>
          </p:cNvSpPr>
          <p:nvPr>
            <p:ph type="dt" sz="half" idx="10"/>
          </p:nvPr>
        </p:nvSpPr>
        <p:spPr/>
        <p:txBody>
          <a:bodyPr/>
          <a:lstStyle/>
          <a:p>
            <a:fld id="{8355D2B3-0EBE-4E98-9739-14C6400DA930}"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9" name="Рисунок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901042" y="5579155"/>
            <a:ext cx="6667500" cy="333375"/>
          </a:xfrm>
          <a:prstGeom prst="rect">
            <a:avLst/>
          </a:prstGeom>
        </p:spPr>
      </p:pic>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61956" y="1777869"/>
            <a:ext cx="461282" cy="461282"/>
          </a:xfrm>
          <a:prstGeom prst="rect">
            <a:avLst/>
          </a:prstGeom>
        </p:spPr>
      </p:pic>
      <p:pic>
        <p:nvPicPr>
          <p:cNvPr id="22" name="Рисунок 2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73084" flipH="1">
            <a:off x="955944" y="2143335"/>
            <a:ext cx="253722" cy="1902279"/>
          </a:xfrm>
          <a:prstGeom prst="rect">
            <a:avLst/>
          </a:prstGeom>
        </p:spPr>
      </p:pic>
      <p:pic>
        <p:nvPicPr>
          <p:cNvPr id="23" name="Рисунок 2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4152103">
            <a:off x="841407" y="3203981"/>
            <a:ext cx="552355" cy="1866039"/>
          </a:xfrm>
          <a:prstGeom prst="rect">
            <a:avLst/>
          </a:prstGeom>
        </p:spPr>
      </p:pic>
      <p:pic>
        <p:nvPicPr>
          <p:cNvPr id="24" name="Рисунок 2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171353" y="4726477"/>
            <a:ext cx="794378" cy="798791"/>
          </a:xfrm>
          <a:prstGeom prst="rect">
            <a:avLst/>
          </a:prstGeom>
        </p:spPr>
      </p:pic>
      <p:pic>
        <p:nvPicPr>
          <p:cNvPr id="26" name="Рисунок 2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721418" y="1453508"/>
            <a:ext cx="3014884" cy="3014884"/>
          </a:xfrm>
          <a:prstGeom prst="rect">
            <a:avLst/>
          </a:prstGeom>
        </p:spPr>
      </p:pic>
      <p:pic>
        <p:nvPicPr>
          <p:cNvPr id="27" name="Рисунок 2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10056488" y="4482131"/>
            <a:ext cx="2135512" cy="555233"/>
          </a:xfrm>
          <a:prstGeom prst="rect">
            <a:avLst/>
          </a:prstGeom>
        </p:spPr>
      </p:pic>
      <p:pic>
        <p:nvPicPr>
          <p:cNvPr id="28" name="Рисунок 27"/>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flipH="1">
            <a:off x="-18336" y="11333"/>
            <a:ext cx="1670956" cy="2493902"/>
          </a:xfrm>
          <a:prstGeom prst="rect">
            <a:avLst/>
          </a:prstGeom>
        </p:spPr>
      </p:pic>
      <p:pic>
        <p:nvPicPr>
          <p:cNvPr id="29" name="Рисунок 2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9384488">
            <a:off x="960166" y="4715367"/>
            <a:ext cx="342550" cy="321997"/>
          </a:xfrm>
          <a:prstGeom prst="rect">
            <a:avLst/>
          </a:prstGeom>
        </p:spPr>
      </p:pic>
      <p:pic>
        <p:nvPicPr>
          <p:cNvPr id="30" name="Рисунок 2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639368">
            <a:off x="1542630" y="237020"/>
            <a:ext cx="342550" cy="321997"/>
          </a:xfrm>
          <a:prstGeom prst="rect">
            <a:avLst/>
          </a:prstGeom>
        </p:spPr>
      </p:pic>
      <p:pic>
        <p:nvPicPr>
          <p:cNvPr id="31" name="Рисунок 30"/>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7410889">
            <a:off x="10754876" y="5534789"/>
            <a:ext cx="342550" cy="321997"/>
          </a:xfrm>
          <a:prstGeom prst="rect">
            <a:avLst/>
          </a:prstGeom>
        </p:spPr>
      </p:pic>
    </p:spTree>
    <p:extLst>
      <p:ext uri="{BB962C8B-B14F-4D97-AF65-F5344CB8AC3E}">
        <p14:creationId xmlns:p14="http://schemas.microsoft.com/office/powerpoint/2010/main" val="34670965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7_Заголовок раздела">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3546882"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3" name="Текст 2"/>
          <p:cNvSpPr>
            <a:spLocks noGrp="1"/>
          </p:cNvSpPr>
          <p:nvPr>
            <p:ph type="body" idx="1" hasCustomPrompt="1"/>
          </p:nvPr>
        </p:nvSpPr>
        <p:spPr>
          <a:xfrm>
            <a:off x="2187348" y="1738132"/>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4" name="Дата 3"/>
          <p:cNvSpPr>
            <a:spLocks noGrp="1"/>
          </p:cNvSpPr>
          <p:nvPr>
            <p:ph type="dt" sz="half" idx="10"/>
          </p:nvPr>
        </p:nvSpPr>
        <p:spPr/>
        <p:txBody>
          <a:bodyPr/>
          <a:lstStyle/>
          <a:p>
            <a:fld id="{7ACBA8B6-FF0C-43DA-B7A5-9AE7C560BBE7}"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9" name="Рисунок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469821" y="5648183"/>
            <a:ext cx="5252358" cy="262618"/>
          </a:xfrm>
          <a:prstGeom prst="rect">
            <a:avLst/>
          </a:prstGeom>
        </p:spPr>
      </p:pic>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325349">
            <a:off x="9456734" y="1616909"/>
            <a:ext cx="2058636" cy="4201298"/>
          </a:xfrm>
          <a:prstGeom prst="rect">
            <a:avLst/>
          </a:prstGeom>
        </p:spPr>
      </p:pic>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3325727">
            <a:off x="9439892" y="1537917"/>
            <a:ext cx="2092319" cy="4270039"/>
          </a:xfrm>
          <a:prstGeom prst="rect">
            <a:avLst/>
          </a:prstGeom>
        </p:spPr>
      </p:pic>
      <p:pic>
        <p:nvPicPr>
          <p:cNvPr id="2" name="Рисунок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105843" y="3279407"/>
            <a:ext cx="2872260" cy="2872260"/>
          </a:xfrm>
          <a:prstGeom prst="rect">
            <a:avLst/>
          </a:prstGeom>
        </p:spPr>
      </p:pic>
      <p:pic>
        <p:nvPicPr>
          <p:cNvPr id="11" name="Рисунок 1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59534" y="3972227"/>
            <a:ext cx="1371600" cy="1371600"/>
          </a:xfrm>
          <a:prstGeom prst="rect">
            <a:avLst/>
          </a:prstGeom>
        </p:spPr>
      </p:pic>
      <p:pic>
        <p:nvPicPr>
          <p:cNvPr id="12" name="Рисунок 1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88757" y="286906"/>
            <a:ext cx="853216" cy="857956"/>
          </a:xfrm>
          <a:prstGeom prst="rect">
            <a:avLst/>
          </a:prstGeom>
        </p:spPr>
      </p:pic>
      <p:pic>
        <p:nvPicPr>
          <p:cNvPr id="13" name="Рисунок 1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2192444">
            <a:off x="1083050" y="1247203"/>
            <a:ext cx="399721" cy="375738"/>
          </a:xfrm>
          <a:prstGeom prst="rect">
            <a:avLst/>
          </a:prstGeom>
        </p:spPr>
      </p:pic>
      <p:pic>
        <p:nvPicPr>
          <p:cNvPr id="16" name="Рисунок 1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0800000">
            <a:off x="10259673" y="2281347"/>
            <a:ext cx="399721" cy="375738"/>
          </a:xfrm>
          <a:prstGeom prst="rect">
            <a:avLst/>
          </a:prstGeom>
        </p:spPr>
      </p:pic>
      <p:pic>
        <p:nvPicPr>
          <p:cNvPr id="17" name="Рисунок 1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8536621">
            <a:off x="317286" y="5563248"/>
            <a:ext cx="399721" cy="375738"/>
          </a:xfrm>
          <a:prstGeom prst="rect">
            <a:avLst/>
          </a:prstGeom>
        </p:spPr>
      </p:pic>
    </p:spTree>
    <p:extLst>
      <p:ext uri="{BB962C8B-B14F-4D97-AF65-F5344CB8AC3E}">
        <p14:creationId xmlns:p14="http://schemas.microsoft.com/office/powerpoint/2010/main" val="2932328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More_text_yellow">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5842" y="2998366"/>
            <a:ext cx="1261914" cy="3869871"/>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3"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sp>
        <p:nvSpPr>
          <p:cNvPr id="4" name="Дата 3"/>
          <p:cNvSpPr>
            <a:spLocks noGrp="1"/>
          </p:cNvSpPr>
          <p:nvPr>
            <p:ph type="dt" sz="half" idx="10"/>
          </p:nvPr>
        </p:nvSpPr>
        <p:spPr/>
        <p:txBody>
          <a:bodyPr/>
          <a:lstStyle/>
          <a:p>
            <a:fld id="{11008D1A-76FF-4BB6-A144-A282012ABF72}"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9" name="Рисунок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4038600" y="6059209"/>
            <a:ext cx="3529495" cy="176475"/>
          </a:xfrm>
          <a:prstGeom prst="rect">
            <a:avLst/>
          </a:prstGeom>
        </p:spPr>
      </p:pic>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0"/>
            <a:ext cx="877169" cy="5802284"/>
          </a:xfrm>
          <a:prstGeom prst="rect">
            <a:avLst/>
          </a:prstGeom>
        </p:spPr>
      </p:pic>
      <p:pic>
        <p:nvPicPr>
          <p:cNvPr id="20" name="Рисунок 1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713308" y="4942988"/>
            <a:ext cx="302079" cy="283954"/>
          </a:xfrm>
          <a:prstGeom prst="rect">
            <a:avLst/>
          </a:prstGeom>
        </p:spPr>
      </p:pic>
    </p:spTree>
    <p:extLst>
      <p:ext uri="{BB962C8B-B14F-4D97-AF65-F5344CB8AC3E}">
        <p14:creationId xmlns:p14="http://schemas.microsoft.com/office/powerpoint/2010/main" val="31861835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5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4131">
            <a:off x="5577950" y="5921853"/>
            <a:ext cx="1120784" cy="1224643"/>
          </a:xfrm>
          <a:prstGeom prst="rect">
            <a:avLst/>
          </a:prstGeom>
        </p:spPr>
      </p:pic>
      <p:pic>
        <p:nvPicPr>
          <p:cNvPr id="12" name="Рисунок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5504013" cy="6858000"/>
          </a:xfrm>
          <a:prstGeom prst="rect">
            <a:avLst/>
          </a:prstGeom>
        </p:spPr>
      </p:pic>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0" y="4977310"/>
            <a:ext cx="1513408" cy="188069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2"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3" name="Текст 2"/>
          <p:cNvSpPr>
            <a:spLocks noGrp="1"/>
          </p:cNvSpPr>
          <p:nvPr>
            <p:ph type="body" idx="1" hasCustomPrompt="1"/>
          </p:nvPr>
        </p:nvSpPr>
        <p:spPr>
          <a:xfrm>
            <a:off x="726616" y="2325182"/>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4" name="Дата 3"/>
          <p:cNvSpPr>
            <a:spLocks noGrp="1"/>
          </p:cNvSpPr>
          <p:nvPr>
            <p:ph type="dt" sz="half" idx="10"/>
          </p:nvPr>
        </p:nvSpPr>
        <p:spPr>
          <a:xfrm>
            <a:off x="2061026" y="6356349"/>
            <a:ext cx="2743200" cy="365125"/>
          </a:xfrm>
        </p:spPr>
        <p:txBody>
          <a:bodyPr/>
          <a:lstStyle/>
          <a:p>
            <a:fld id="{B1C2B6F7-EF03-4497-B29D-CB7D612AD2DE}" type="datetime1">
              <a:rPr lang="ru-RU" smtClean="0"/>
              <a:t>19.09.2023</a:t>
            </a:fld>
            <a:endParaRPr lang="ru-RU" dirty="0"/>
          </a:p>
        </p:txBody>
      </p:sp>
      <p:sp>
        <p:nvSpPr>
          <p:cNvPr id="5" name="Нижний колонтитул 4"/>
          <p:cNvSpPr>
            <a:spLocks noGrp="1"/>
          </p:cNvSpPr>
          <p:nvPr>
            <p:ph type="ftr" sz="quarter" idx="11"/>
          </p:nvPr>
        </p:nvSpPr>
        <p:spPr>
          <a:xfrm>
            <a:off x="6316436" y="6356349"/>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18" name="Рисунок 1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9" name="Рисунок 8"/>
          <p:cNvSpPr>
            <a:spLocks noGrp="1"/>
          </p:cNvSpPr>
          <p:nvPr>
            <p:ph type="pic" sz="quarter" idx="13"/>
          </p:nvPr>
        </p:nvSpPr>
        <p:spPr>
          <a:xfrm>
            <a:off x="7179597" y="2325182"/>
            <a:ext cx="4179887" cy="3462338"/>
          </a:xfrm>
        </p:spPr>
        <p:txBody>
          <a:bodyPr/>
          <a:lstStyle/>
          <a:p>
            <a:endParaRPr lang="ru-RU" dirty="0"/>
          </a:p>
        </p:txBody>
      </p:sp>
      <p:pic>
        <p:nvPicPr>
          <p:cNvPr id="14" name="Рисунок 1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758376">
            <a:off x="10450307" y="230235"/>
            <a:ext cx="1557105" cy="1500011"/>
          </a:xfrm>
          <a:prstGeom prst="rect">
            <a:avLst/>
          </a:prstGeom>
        </p:spPr>
      </p:pic>
      <p:pic>
        <p:nvPicPr>
          <p:cNvPr id="15" name="Рисунок 14"/>
          <p:cNvPicPr>
            <a:picLocks noChangeAspect="1"/>
          </p:cNvPicPr>
          <p:nvPr userDrawn="1"/>
        </p:nvPicPr>
        <p:blipFill rotWithShape="1">
          <a:blip r:embed="rId8" cstate="print">
            <a:extLst>
              <a:ext uri="{28A0092B-C50C-407E-A947-70E740481C1C}">
                <a14:useLocalDpi xmlns:a14="http://schemas.microsoft.com/office/drawing/2010/main" val="0"/>
              </a:ext>
            </a:extLst>
          </a:blip>
          <a:srcRect l="-4425" t="2003" r="45637" b="-2003"/>
          <a:stretch/>
        </p:blipFill>
        <p:spPr>
          <a:xfrm>
            <a:off x="11228859" y="3823359"/>
            <a:ext cx="976061" cy="1629861"/>
          </a:xfrm>
          <a:prstGeom prst="rect">
            <a:avLst/>
          </a:prstGeom>
        </p:spPr>
      </p:pic>
    </p:spTree>
    <p:extLst>
      <p:ext uri="{BB962C8B-B14F-4D97-AF65-F5344CB8AC3E}">
        <p14:creationId xmlns:p14="http://schemas.microsoft.com/office/powerpoint/2010/main" val="2529077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6_Заголовок раздела">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9046002"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p>
            <a:fld id="{5DCF5F25-5CA5-4AD8-9FB2-893AB81C3556}" type="datetime1">
              <a:rPr lang="ru-RU" smtClean="0"/>
              <a:t>19.09.2023</a:t>
            </a:fld>
            <a:endParaRPr lang="ru-RU" dirty="0"/>
          </a:p>
        </p:txBody>
      </p:sp>
      <p:sp>
        <p:nvSpPr>
          <p:cNvPr id="5" name="Нижний колонтитул 4"/>
          <p:cNvSpPr>
            <a:spLocks noGrp="1"/>
          </p:cNvSpPr>
          <p:nvPr>
            <p:ph type="ftr" sz="quarter" idx="11"/>
          </p:nvPr>
        </p:nvSpPr>
        <p:spPr>
          <a:xfrm>
            <a:off x="6697677" y="6356348"/>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9" name="Рисунок 8"/>
          <p:cNvSpPr>
            <a:spLocks noGrp="1"/>
          </p:cNvSpPr>
          <p:nvPr>
            <p:ph type="pic" sz="quarter" idx="13"/>
          </p:nvPr>
        </p:nvSpPr>
        <p:spPr>
          <a:xfrm>
            <a:off x="1379764" y="739549"/>
            <a:ext cx="9432713" cy="5047971"/>
          </a:xfrm>
        </p:spPr>
        <p:txBody>
          <a:bodyPr/>
          <a:lstStyle/>
          <a:p>
            <a:endParaRPr lang="ru-RU" dirty="0"/>
          </a:p>
        </p:txBody>
      </p:sp>
      <p:pic>
        <p:nvPicPr>
          <p:cNvPr id="8" name="Рисунок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86120" y="6009338"/>
            <a:ext cx="7620000" cy="304800"/>
          </a:xfrm>
          <a:prstGeom prst="rect">
            <a:avLst/>
          </a:prstGeom>
        </p:spPr>
      </p:pic>
      <p:pic>
        <p:nvPicPr>
          <p:cNvPr id="16" name="Рисунок 15"/>
          <p:cNvPicPr>
            <a:picLocks noChangeAspect="1"/>
          </p:cNvPicPr>
          <p:nvPr userDrawn="1"/>
        </p:nvPicPr>
        <p:blipFill rotWithShape="1">
          <a:blip r:embed="rId6" cstate="print">
            <a:extLst>
              <a:ext uri="{28A0092B-C50C-407E-A947-70E740481C1C}">
                <a14:useLocalDpi xmlns:a14="http://schemas.microsoft.com/office/drawing/2010/main" val="0"/>
              </a:ext>
            </a:extLst>
          </a:blip>
          <a:srcRect r="40770"/>
          <a:stretch/>
        </p:blipFill>
        <p:spPr>
          <a:xfrm>
            <a:off x="9299121" y="739549"/>
            <a:ext cx="2892879" cy="4884117"/>
          </a:xfrm>
          <a:prstGeom prst="rect">
            <a:avLst/>
          </a:prstGeom>
        </p:spPr>
      </p:pic>
      <p:pic>
        <p:nvPicPr>
          <p:cNvPr id="17" name="Рисунок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5789456">
            <a:off x="293914" y="5875035"/>
            <a:ext cx="285750" cy="268605"/>
          </a:xfrm>
          <a:prstGeom prst="rect">
            <a:avLst/>
          </a:prstGeom>
        </p:spPr>
      </p:pic>
      <p:pic>
        <p:nvPicPr>
          <p:cNvPr id="19" name="Рисунок 1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218060">
            <a:off x="10602684" y="194276"/>
            <a:ext cx="285750" cy="268605"/>
          </a:xfrm>
          <a:prstGeom prst="rect">
            <a:avLst/>
          </a:prstGeom>
        </p:spPr>
      </p:pic>
      <p:pic>
        <p:nvPicPr>
          <p:cNvPr id="20" name="Рисунок 1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3962161">
            <a:off x="462494" y="5516354"/>
            <a:ext cx="285750" cy="268605"/>
          </a:xfrm>
          <a:prstGeom prst="rect">
            <a:avLst/>
          </a:prstGeom>
        </p:spPr>
      </p:pic>
      <p:pic>
        <p:nvPicPr>
          <p:cNvPr id="21" name="Рисунок 20"/>
          <p:cNvPicPr>
            <a:picLocks noChangeAspect="1"/>
          </p:cNvPicPr>
          <p:nvPr userDrawn="1"/>
        </p:nvPicPr>
        <p:blipFill rotWithShape="1">
          <a:blip r:embed="rId8" cstate="print">
            <a:extLst>
              <a:ext uri="{28A0092B-C50C-407E-A947-70E740481C1C}">
                <a14:useLocalDpi xmlns:a14="http://schemas.microsoft.com/office/drawing/2010/main" val="0"/>
              </a:ext>
            </a:extLst>
          </a:blip>
          <a:srcRect l="41348"/>
          <a:stretch/>
        </p:blipFill>
        <p:spPr>
          <a:xfrm>
            <a:off x="0" y="1367779"/>
            <a:ext cx="991303" cy="1699528"/>
          </a:xfrm>
          <a:prstGeom prst="rect">
            <a:avLst/>
          </a:prstGeom>
        </p:spPr>
      </p:pic>
      <p:pic>
        <p:nvPicPr>
          <p:cNvPr id="22" name="Рисунок 21"/>
          <p:cNvPicPr>
            <a:picLocks noChangeAspect="1"/>
          </p:cNvPicPr>
          <p:nvPr userDrawn="1"/>
        </p:nvPicPr>
        <p:blipFill rotWithShape="1">
          <a:blip r:embed="rId9" cstate="print">
            <a:extLst>
              <a:ext uri="{28A0092B-C50C-407E-A947-70E740481C1C}">
                <a14:useLocalDpi xmlns:a14="http://schemas.microsoft.com/office/drawing/2010/main" val="0"/>
              </a:ext>
            </a:extLst>
          </a:blip>
          <a:srcRect t="37724"/>
          <a:stretch/>
        </p:blipFill>
        <p:spPr>
          <a:xfrm>
            <a:off x="798783" y="0"/>
            <a:ext cx="505255" cy="314653"/>
          </a:xfrm>
          <a:prstGeom prst="rect">
            <a:avLst/>
          </a:prstGeom>
        </p:spPr>
      </p:pic>
    </p:spTree>
    <p:extLst>
      <p:ext uri="{BB962C8B-B14F-4D97-AF65-F5344CB8AC3E}">
        <p14:creationId xmlns:p14="http://schemas.microsoft.com/office/powerpoint/2010/main" val="36933161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8_Заголовок раздела">
    <p:spTree>
      <p:nvGrpSpPr>
        <p:cNvPr id="1" name=""/>
        <p:cNvGrpSpPr/>
        <p:nvPr/>
      </p:nvGrpSpPr>
      <p:grpSpPr>
        <a:xfrm>
          <a:off x="0" y="0"/>
          <a:ext cx="0" cy="0"/>
          <a:chOff x="0" y="0"/>
          <a:chExt cx="0" cy="0"/>
        </a:xfrm>
      </p:grpSpPr>
      <p:pic>
        <p:nvPicPr>
          <p:cNvPr id="14" name="Рисунок 13"/>
          <p:cNvPicPr>
            <a:picLocks noChangeAspect="1"/>
          </p:cNvPicPr>
          <p:nvPr userDrawn="1"/>
        </p:nvPicPr>
        <p:blipFill rotWithShape="1">
          <a:blip r:embed="rId2" cstate="print">
            <a:extLst>
              <a:ext uri="{28A0092B-C50C-407E-A947-70E740481C1C}">
                <a14:useLocalDpi xmlns:a14="http://schemas.microsoft.com/office/drawing/2010/main" val="0"/>
              </a:ext>
            </a:extLst>
          </a:blip>
          <a:srcRect l="18897"/>
          <a:stretch/>
        </p:blipFill>
        <p:spPr>
          <a:xfrm flipV="1">
            <a:off x="-8165" y="0"/>
            <a:ext cx="4463906"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p>
            <a:fld id="{538A7483-B222-4158-8CAE-EB2B45992326}" type="datetime1">
              <a:rPr lang="ru-RU" smtClean="0"/>
              <a:t>19.09.2023</a:t>
            </a:fld>
            <a:endParaRPr lang="ru-RU" dirty="0"/>
          </a:p>
        </p:txBody>
      </p:sp>
      <p:sp>
        <p:nvSpPr>
          <p:cNvPr id="5" name="Нижний колонтитул 4"/>
          <p:cNvSpPr>
            <a:spLocks noGrp="1"/>
          </p:cNvSpPr>
          <p:nvPr>
            <p:ph type="ftr" sz="quarter" idx="11"/>
          </p:nvPr>
        </p:nvSpPr>
        <p:spPr>
          <a:xfrm>
            <a:off x="6697677" y="6356348"/>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3" name="Диаграмма 2"/>
          <p:cNvSpPr>
            <a:spLocks noGrp="1"/>
          </p:cNvSpPr>
          <p:nvPr>
            <p:ph type="chart" sz="quarter" idx="13"/>
          </p:nvPr>
        </p:nvSpPr>
        <p:spPr>
          <a:xfrm>
            <a:off x="865867" y="1314449"/>
            <a:ext cx="4449763" cy="4138613"/>
          </a:xfrm>
        </p:spPr>
        <p:txBody>
          <a:bodyPr/>
          <a:lstStyle/>
          <a:p>
            <a:endParaRPr lang="ru-RU" dirty="0"/>
          </a:p>
        </p:txBody>
      </p:sp>
      <p:sp>
        <p:nvSpPr>
          <p:cNvPr id="12"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3" name="Рисунок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6677266" y="5892984"/>
            <a:ext cx="4155621" cy="166225"/>
          </a:xfrm>
          <a:prstGeom prst="rect">
            <a:avLst/>
          </a:prstGeom>
        </p:spPr>
      </p:pic>
      <p:pic>
        <p:nvPicPr>
          <p:cNvPr id="23" name="Рисунок 2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1012938" y="5892984"/>
            <a:ext cx="4155621" cy="166225"/>
          </a:xfrm>
          <a:prstGeom prst="rect">
            <a:avLst/>
          </a:prstGeom>
        </p:spPr>
      </p:pic>
      <p:pic>
        <p:nvPicPr>
          <p:cNvPr id="24" name="Рисунок 2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3815681" y="158990"/>
            <a:ext cx="713336" cy="713336"/>
          </a:xfrm>
          <a:prstGeom prst="rect">
            <a:avLst/>
          </a:prstGeom>
        </p:spPr>
      </p:pic>
      <p:pic>
        <p:nvPicPr>
          <p:cNvPr id="25" name="Рисунок 2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20363" y="5976096"/>
            <a:ext cx="653248" cy="656877"/>
          </a:xfrm>
          <a:prstGeom prst="rect">
            <a:avLst/>
          </a:prstGeom>
        </p:spPr>
      </p:pic>
      <p:pic>
        <p:nvPicPr>
          <p:cNvPr id="26" name="Рисунок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45946" y="3255459"/>
            <a:ext cx="713336" cy="713336"/>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902236" y="2501524"/>
            <a:ext cx="653248" cy="656877"/>
          </a:xfrm>
          <a:prstGeom prst="rect">
            <a:avLst/>
          </a:prstGeom>
        </p:spPr>
      </p:pic>
      <p:pic>
        <p:nvPicPr>
          <p:cNvPr id="27" name="Рисунок 2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306318" y="3161716"/>
            <a:ext cx="1885682" cy="2814380"/>
          </a:xfrm>
          <a:prstGeom prst="rect">
            <a:avLst/>
          </a:prstGeom>
        </p:spPr>
      </p:pic>
      <p:pic>
        <p:nvPicPr>
          <p:cNvPr id="28" name="Рисунок 27"/>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854043" y="196568"/>
            <a:ext cx="2326821" cy="897920"/>
          </a:xfrm>
          <a:prstGeom prst="rect">
            <a:avLst/>
          </a:prstGeom>
        </p:spPr>
      </p:pic>
    </p:spTree>
    <p:extLst>
      <p:ext uri="{BB962C8B-B14F-4D97-AF65-F5344CB8AC3E}">
        <p14:creationId xmlns:p14="http://schemas.microsoft.com/office/powerpoint/2010/main" val="6438718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9_Заголовок раздела">
    <p:spTree>
      <p:nvGrpSpPr>
        <p:cNvPr id="1" name=""/>
        <p:cNvGrpSpPr/>
        <p:nvPr/>
      </p:nvGrpSpPr>
      <p:grpSpPr>
        <a:xfrm>
          <a:off x="0" y="0"/>
          <a:ext cx="0" cy="0"/>
          <a:chOff x="0" y="0"/>
          <a:chExt cx="0" cy="0"/>
        </a:xfrm>
      </p:grpSpPr>
      <p:pic>
        <p:nvPicPr>
          <p:cNvPr id="9" name="Рисунок 8"/>
          <p:cNvPicPr>
            <a:picLocks noChangeAspect="1"/>
          </p:cNvPicPr>
          <p:nvPr userDrawn="1"/>
        </p:nvPicPr>
        <p:blipFill rotWithShape="1">
          <a:blip r:embed="rId2">
            <a:extLst>
              <a:ext uri="{28A0092B-C50C-407E-A947-70E740481C1C}">
                <a14:useLocalDpi xmlns:a14="http://schemas.microsoft.com/office/drawing/2010/main" val="0"/>
              </a:ext>
            </a:extLst>
          </a:blip>
          <a:srcRect l="-38320" t="7971" r="38320" b="-7971"/>
          <a:stretch/>
        </p:blipFill>
        <p:spPr>
          <a:xfrm flipH="1">
            <a:off x="-1" y="846989"/>
            <a:ext cx="7223672" cy="7091238"/>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p>
            <a:fld id="{7F9650E3-60C7-40CD-8DF4-D763ED4691DB}" type="datetime1">
              <a:rPr lang="ru-RU" smtClean="0"/>
              <a:t>19.09.2023</a:t>
            </a:fld>
            <a:endParaRPr lang="ru-RU" dirty="0"/>
          </a:p>
        </p:txBody>
      </p:sp>
      <p:sp>
        <p:nvSpPr>
          <p:cNvPr id="5" name="Нижний колонтитул 4"/>
          <p:cNvSpPr>
            <a:spLocks noGrp="1"/>
          </p:cNvSpPr>
          <p:nvPr>
            <p:ph type="ftr" sz="quarter" idx="11"/>
          </p:nvPr>
        </p:nvSpPr>
        <p:spPr>
          <a:xfrm>
            <a:off x="6697677" y="6356348"/>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3" name="Диаграмма 2"/>
          <p:cNvSpPr>
            <a:spLocks noGrp="1"/>
          </p:cNvSpPr>
          <p:nvPr>
            <p:ph type="chart" sz="quarter" idx="13"/>
          </p:nvPr>
        </p:nvSpPr>
        <p:spPr>
          <a:xfrm>
            <a:off x="3707778" y="1542820"/>
            <a:ext cx="4449763" cy="4138613"/>
          </a:xfrm>
        </p:spPr>
        <p:txBody>
          <a:bodyPr/>
          <a:lstStyle/>
          <a:p>
            <a:endParaRPr lang="ru-RU" dirty="0"/>
          </a:p>
        </p:txBody>
      </p:sp>
      <p:pic>
        <p:nvPicPr>
          <p:cNvPr id="13" name="Рисунок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3854849" y="5976096"/>
            <a:ext cx="4155621" cy="166225"/>
          </a:xfrm>
          <a:prstGeom prst="rect">
            <a:avLst/>
          </a:prstGeom>
        </p:spPr>
      </p:pic>
      <p:pic>
        <p:nvPicPr>
          <p:cNvPr id="25" name="Рисунок 2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701" y="6142321"/>
            <a:ext cx="653248" cy="656877"/>
          </a:xfrm>
          <a:prstGeom prst="rect">
            <a:avLst/>
          </a:prstGeom>
        </p:spPr>
      </p:pic>
      <p:sp>
        <p:nvSpPr>
          <p:cNvPr id="20"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890700">
            <a:off x="10081963" y="4267376"/>
            <a:ext cx="1461027" cy="1596415"/>
          </a:xfrm>
          <a:prstGeom prst="rect">
            <a:avLst/>
          </a:prstGeom>
        </p:spPr>
      </p:pic>
      <p:pic>
        <p:nvPicPr>
          <p:cNvPr id="11" name="Рисунок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84942" y="-55596"/>
            <a:ext cx="1687650" cy="1625770"/>
          </a:xfrm>
          <a:prstGeom prst="rect">
            <a:avLst/>
          </a:prstGeom>
        </p:spPr>
      </p:pic>
      <p:pic>
        <p:nvPicPr>
          <p:cNvPr id="24" name="Рисунок 2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868806" y="757289"/>
            <a:ext cx="713336" cy="713336"/>
          </a:xfrm>
          <a:prstGeom prst="rect">
            <a:avLst/>
          </a:prstGeom>
        </p:spPr>
      </p:pic>
      <p:pic>
        <p:nvPicPr>
          <p:cNvPr id="16" name="Рисунок 15"/>
          <p:cNvPicPr>
            <a:picLocks noChangeAspect="1"/>
          </p:cNvPicPr>
          <p:nvPr userDrawn="1"/>
        </p:nvPicPr>
        <p:blipFill rotWithShape="1">
          <a:blip r:embed="rId2">
            <a:extLst>
              <a:ext uri="{28A0092B-C50C-407E-A947-70E740481C1C}">
                <a14:useLocalDpi xmlns:a14="http://schemas.microsoft.com/office/drawing/2010/main" val="0"/>
              </a:ext>
            </a:extLst>
          </a:blip>
          <a:srcRect l="45279" r="382"/>
          <a:stretch/>
        </p:blipFill>
        <p:spPr>
          <a:xfrm flipH="1">
            <a:off x="9682660" y="489858"/>
            <a:ext cx="2509394" cy="4516061"/>
          </a:xfrm>
          <a:prstGeom prst="rect">
            <a:avLst/>
          </a:prstGeom>
        </p:spPr>
      </p:pic>
      <p:pic>
        <p:nvPicPr>
          <p:cNvPr id="29" name="Рисунок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485852" y="913297"/>
            <a:ext cx="653248" cy="656877"/>
          </a:xfrm>
          <a:prstGeom prst="rect">
            <a:avLst/>
          </a:prstGeom>
        </p:spPr>
      </p:pic>
      <p:pic>
        <p:nvPicPr>
          <p:cNvPr id="30" name="Рисунок 2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8969324" y="4392608"/>
            <a:ext cx="713336" cy="713336"/>
          </a:xfrm>
          <a:prstGeom prst="rect">
            <a:avLst/>
          </a:prstGeom>
        </p:spPr>
      </p:pic>
      <p:pic>
        <p:nvPicPr>
          <p:cNvPr id="17" name="Рисунок 1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682660" y="1971813"/>
            <a:ext cx="1345251" cy="1348104"/>
          </a:xfrm>
          <a:prstGeom prst="rect">
            <a:avLst/>
          </a:prstGeom>
        </p:spPr>
      </p:pic>
      <p:pic>
        <p:nvPicPr>
          <p:cNvPr id="19" name="Рисунок 1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905741" y="4444186"/>
            <a:ext cx="1729928" cy="1733597"/>
          </a:xfrm>
          <a:prstGeom prst="rect">
            <a:avLst/>
          </a:prstGeom>
        </p:spPr>
      </p:pic>
    </p:spTree>
    <p:extLst>
      <p:ext uri="{BB962C8B-B14F-4D97-AF65-F5344CB8AC3E}">
        <p14:creationId xmlns:p14="http://schemas.microsoft.com/office/powerpoint/2010/main" val="35048941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able_slide_yellow">
    <p:spTree>
      <p:nvGrpSpPr>
        <p:cNvPr id="1" name=""/>
        <p:cNvGrpSpPr/>
        <p:nvPr/>
      </p:nvGrpSpPr>
      <p:grpSpPr>
        <a:xfrm>
          <a:off x="0" y="0"/>
          <a:ext cx="0" cy="0"/>
          <a:chOff x="0" y="0"/>
          <a:chExt cx="0" cy="0"/>
        </a:xfrm>
      </p:grpSpPr>
      <p:pic>
        <p:nvPicPr>
          <p:cNvPr id="14" name="Рисунок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72950" y="2374058"/>
            <a:ext cx="3719050" cy="4494179"/>
          </a:xfrm>
          <a:prstGeom prst="rect">
            <a:avLst/>
          </a:prstGeom>
        </p:spPr>
      </p:pic>
      <p:pic>
        <p:nvPicPr>
          <p:cNvPr id="12" name="Рисунок 11"/>
          <p:cNvPicPr>
            <a:picLocks noChangeAspect="1"/>
          </p:cNvPicPr>
          <p:nvPr userDrawn="1"/>
        </p:nvPicPr>
        <p:blipFill rotWithShape="1">
          <a:blip r:embed="rId3" cstate="print">
            <a:extLst>
              <a:ext uri="{28A0092B-C50C-407E-A947-70E740481C1C}">
                <a14:useLocalDpi xmlns:a14="http://schemas.microsoft.com/office/drawing/2010/main" val="0"/>
              </a:ext>
            </a:extLst>
          </a:blip>
          <a:srcRect r="25619" b="14310"/>
          <a:stretch/>
        </p:blipFill>
        <p:spPr>
          <a:xfrm rot="10800000">
            <a:off x="0" y="0"/>
            <a:ext cx="2538920" cy="5969261"/>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DACE4FB2-92A7-46F0-A41B-2443ADA8015F}" type="datetime1">
              <a:rPr lang="ru-RU" smtClean="0"/>
              <a:t>19.09.2023</a:t>
            </a:fld>
            <a:endParaRPr lang="ru-RU" dirty="0"/>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18" name="Рисунок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8" name="Таблица 7"/>
          <p:cNvSpPr>
            <a:spLocks noGrp="1"/>
          </p:cNvSpPr>
          <p:nvPr>
            <p:ph type="tbl" sz="quarter" idx="13"/>
          </p:nvPr>
        </p:nvSpPr>
        <p:spPr>
          <a:xfrm>
            <a:off x="885522" y="447597"/>
            <a:ext cx="10382250" cy="5573713"/>
          </a:xfrm>
        </p:spPr>
        <p:txBody>
          <a:bodyPr/>
          <a:lstStyle/>
          <a:p>
            <a:endParaRPr lang="ru-RU" dirty="0"/>
          </a:p>
        </p:txBody>
      </p:sp>
      <p:pic>
        <p:nvPicPr>
          <p:cNvPr id="15" name="Рисунок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626336" y="1225684"/>
            <a:ext cx="253004" cy="1896894"/>
          </a:xfrm>
          <a:prstGeom prst="rect">
            <a:avLst/>
          </a:prstGeom>
        </p:spPr>
      </p:pic>
      <p:pic>
        <p:nvPicPr>
          <p:cNvPr id="22" name="Рисунок 2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92018">
            <a:off x="272307" y="649803"/>
            <a:ext cx="383150" cy="360161"/>
          </a:xfrm>
          <a:prstGeom prst="rect">
            <a:avLst/>
          </a:prstGeom>
        </p:spPr>
      </p:pic>
      <p:pic>
        <p:nvPicPr>
          <p:cNvPr id="27" name="Рисунок 2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3012286">
            <a:off x="11521734" y="5555199"/>
            <a:ext cx="383150" cy="360161"/>
          </a:xfrm>
          <a:prstGeom prst="rect">
            <a:avLst/>
          </a:prstGeom>
        </p:spPr>
      </p:pic>
      <p:pic>
        <p:nvPicPr>
          <p:cNvPr id="23" name="Рисунок 22"/>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363821" y="6036429"/>
            <a:ext cx="7620000" cy="304800"/>
          </a:xfrm>
          <a:prstGeom prst="rect">
            <a:avLst/>
          </a:prstGeom>
        </p:spPr>
      </p:pic>
    </p:spTree>
    <p:extLst>
      <p:ext uri="{BB962C8B-B14F-4D97-AF65-F5344CB8AC3E}">
        <p14:creationId xmlns:p14="http://schemas.microsoft.com/office/powerpoint/2010/main" val="1900703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02">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00646" y="1256699"/>
            <a:ext cx="4988975" cy="4121448"/>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7472528" y="4436779"/>
            <a:ext cx="4573562" cy="1016945"/>
          </a:xfrm>
          <a:prstGeom prst="rect">
            <a:avLst/>
          </a:prstGeom>
        </p:spPr>
      </p:pic>
      <p:pic>
        <p:nvPicPr>
          <p:cNvPr id="6" name="Рисунок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0"/>
            <a:ext cx="7184571" cy="6858000"/>
          </a:xfrm>
          <a:prstGeom prst="rect">
            <a:avLst/>
          </a:prstGeom>
        </p:spPr>
      </p:pic>
      <p:sp>
        <p:nvSpPr>
          <p:cNvPr id="2" name="Заголовок 1"/>
          <p:cNvSpPr>
            <a:spLocks noGrp="1"/>
          </p:cNvSpPr>
          <p:nvPr>
            <p:ph type="title" hasCustomPrompt="1"/>
          </p:nvPr>
        </p:nvSpPr>
        <p:spPr>
          <a:xfrm>
            <a:off x="541589" y="88265"/>
            <a:ext cx="2621014" cy="3803007"/>
          </a:xfrm>
        </p:spPr>
        <p:txBody>
          <a:bodyPr/>
          <a:lstStyle>
            <a:lvl1pPr algn="l">
              <a:defRPr/>
            </a:lvl1pPr>
          </a:lstStyle>
          <a:p>
            <a:r>
              <a:rPr lang="da-DK" dirty="0"/>
              <a:t>Lorem ipsum dolor sit amet</a:t>
            </a:r>
            <a:endParaRPr lang="ru-RU" dirty="0"/>
          </a:p>
        </p:txBody>
      </p:sp>
      <p:sp>
        <p:nvSpPr>
          <p:cNvPr id="3" name="Дата 2"/>
          <p:cNvSpPr>
            <a:spLocks noGrp="1"/>
          </p:cNvSpPr>
          <p:nvPr>
            <p:ph type="dt" sz="half" idx="10"/>
          </p:nvPr>
        </p:nvSpPr>
        <p:spPr/>
        <p:txBody>
          <a:bodyPr/>
          <a:lstStyle/>
          <a:p>
            <a:fld id="{95E497E8-5E48-411D-B632-55C12A1740B3}" type="datetime1">
              <a:rPr lang="ru-RU" smtClean="0"/>
              <a:t>19.09.2023</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pic>
        <p:nvPicPr>
          <p:cNvPr id="9" name="Рисунок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867100" y="0"/>
            <a:ext cx="7323313" cy="5568043"/>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sp>
        <p:nvSpPr>
          <p:cNvPr id="13" name="Текст 12"/>
          <p:cNvSpPr>
            <a:spLocks noGrp="1"/>
          </p:cNvSpPr>
          <p:nvPr>
            <p:ph type="body" sz="quarter" idx="13" hasCustomPrompt="1"/>
          </p:nvPr>
        </p:nvSpPr>
        <p:spPr>
          <a:xfrm>
            <a:off x="236538" y="3641725"/>
            <a:ext cx="3502025" cy="1411288"/>
          </a:xfrm>
        </p:spPr>
        <p:txBody>
          <a:bodyPr/>
          <a:lstStyle>
            <a:lvl1pPr>
              <a:defRPr sz="16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 y="0"/>
            <a:ext cx="5257800" cy="1959407"/>
          </a:xfrm>
          <a:prstGeom prst="rect">
            <a:avLst/>
          </a:prstGeom>
        </p:spPr>
      </p:pic>
      <p:pic>
        <p:nvPicPr>
          <p:cNvPr id="16" name="Рисунок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46839" y="2606379"/>
            <a:ext cx="1263242" cy="2486296"/>
          </a:xfrm>
          <a:prstGeom prst="rect">
            <a:avLst/>
          </a:prstGeom>
        </p:spPr>
      </p:pic>
      <p:pic>
        <p:nvPicPr>
          <p:cNvPr id="19" name="Рисунок 1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459857">
            <a:off x="5242899" y="1331043"/>
            <a:ext cx="926692" cy="1012566"/>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938280" flipH="1">
            <a:off x="9536973" y="4109079"/>
            <a:ext cx="926692" cy="1012566"/>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707986">
            <a:off x="4442763" y="3321250"/>
            <a:ext cx="1357793" cy="1308007"/>
          </a:xfrm>
          <a:prstGeom prst="rect">
            <a:avLst/>
          </a:prstGeom>
        </p:spPr>
      </p:pic>
      <p:pic>
        <p:nvPicPr>
          <p:cNvPr id="22" name="Рисунок 2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0120386">
            <a:off x="3794195" y="174220"/>
            <a:ext cx="2115711" cy="1974095"/>
          </a:xfrm>
          <a:prstGeom prst="rect">
            <a:avLst/>
          </a:prstGeom>
        </p:spPr>
      </p:pic>
      <p:pic>
        <p:nvPicPr>
          <p:cNvPr id="18" name="Grafik 17">
            <a:extLst>
              <a:ext uri="{FF2B5EF4-FFF2-40B4-BE49-F238E27FC236}">
                <a16:creationId xmlns:a16="http://schemas.microsoft.com/office/drawing/2014/main" id="{FF7B1472-3DEC-4DCD-A253-94BE0B66709F}"/>
              </a:ext>
            </a:extLst>
          </p:cNvPr>
          <p:cNvPicPr>
            <a:picLocks noChangeAspect="1"/>
          </p:cNvPicPr>
          <p:nvPr userDrawn="1"/>
        </p:nvPicPr>
        <p:blipFill>
          <a:blip r:embed="rId11" cstate="print">
            <a:extLst>
              <a:ext uri="{28A0092B-C50C-407E-A947-70E740481C1C}">
                <a14:useLocalDpi xmlns:a14="http://schemas.microsoft.com/office/drawing/2010/main" val="0"/>
              </a:ext>
            </a:extLst>
          </a:blip>
          <a:srcRect/>
          <a:stretch/>
        </p:blipFill>
        <p:spPr>
          <a:xfrm>
            <a:off x="250136" y="1440687"/>
            <a:ext cx="1363283" cy="653609"/>
          </a:xfrm>
          <a:prstGeom prst="rect">
            <a:avLst/>
          </a:prstGeom>
        </p:spPr>
      </p:pic>
    </p:spTree>
    <p:extLst>
      <p:ext uri="{BB962C8B-B14F-4D97-AF65-F5344CB8AC3E}">
        <p14:creationId xmlns:p14="http://schemas.microsoft.com/office/powerpoint/2010/main" val="6555650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ullet_points_yellow">
    <p:spTree>
      <p:nvGrpSpPr>
        <p:cNvPr id="1" name=""/>
        <p:cNvGrpSpPr/>
        <p:nvPr/>
      </p:nvGrpSpPr>
      <p:grpSpPr>
        <a:xfrm>
          <a:off x="0" y="0"/>
          <a:ext cx="0" cy="0"/>
          <a:chOff x="0" y="0"/>
          <a:chExt cx="0" cy="0"/>
        </a:xfrm>
      </p:grpSpPr>
      <p:pic>
        <p:nvPicPr>
          <p:cNvPr id="15" name="Рисунок 14"/>
          <p:cNvPicPr>
            <a:picLocks noChangeAspect="1"/>
          </p:cNvPicPr>
          <p:nvPr userDrawn="1"/>
        </p:nvPicPr>
        <p:blipFill rotWithShape="1">
          <a:blip r:embed="rId2" cstate="print">
            <a:extLst>
              <a:ext uri="{28A0092B-C50C-407E-A947-70E740481C1C}">
                <a14:useLocalDpi xmlns:a14="http://schemas.microsoft.com/office/drawing/2010/main" val="0"/>
              </a:ext>
            </a:extLst>
          </a:blip>
          <a:srcRect l="29233"/>
          <a:stretch/>
        </p:blipFill>
        <p:spPr>
          <a:xfrm>
            <a:off x="0" y="0"/>
            <a:ext cx="3895006" cy="6858000"/>
          </a:xfrm>
          <a:prstGeom prst="rect">
            <a:avLst/>
          </a:prstGeom>
        </p:spPr>
      </p:pic>
      <p:pic>
        <p:nvPicPr>
          <p:cNvPr id="21" name="Рисунок 20"/>
          <p:cNvPicPr>
            <a:picLocks noChangeAspect="1"/>
          </p:cNvPicPr>
          <p:nvPr userDrawn="1"/>
        </p:nvPicPr>
        <p:blipFill rotWithShape="1">
          <a:blip r:embed="rId3" cstate="print">
            <a:extLst>
              <a:ext uri="{28A0092B-C50C-407E-A947-70E740481C1C}">
                <a14:useLocalDpi xmlns:a14="http://schemas.microsoft.com/office/drawing/2010/main" val="0"/>
              </a:ext>
            </a:extLst>
          </a:blip>
          <a:srcRect r="55750"/>
          <a:stretch/>
        </p:blipFill>
        <p:spPr>
          <a:xfrm>
            <a:off x="11176132" y="2061256"/>
            <a:ext cx="1021624" cy="4711735"/>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lvl1pPr>
              <a:defRPr>
                <a:solidFill>
                  <a:schemeClr val="tx1"/>
                </a:solidFill>
              </a:defRPr>
            </a:lvl1pPr>
          </a:lstStyle>
          <a:p>
            <a:fld id="{ECD16398-92CD-437F-86EC-887C697D72E4}" type="datetime1">
              <a:rPr lang="ru-RU" smtClean="0"/>
              <a:t>19.09.2023</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18" name="Рисунок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4" name="Рисунок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276841" y="5708485"/>
            <a:ext cx="6841672" cy="273667"/>
          </a:xfrm>
          <a:prstGeom prst="rect">
            <a:avLst/>
          </a:prstGeom>
        </p:spPr>
      </p:pic>
      <p:pic>
        <p:nvPicPr>
          <p:cNvPr id="22" name="Рисунок 2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22145" y="5510650"/>
            <a:ext cx="841026" cy="845698"/>
          </a:xfrm>
          <a:prstGeom prst="rect">
            <a:avLst/>
          </a:prstGeom>
        </p:spPr>
      </p:pic>
      <p:pic>
        <p:nvPicPr>
          <p:cNvPr id="33" name="Рисунок 3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635558" flipV="1">
            <a:off x="11592097" y="2836229"/>
            <a:ext cx="321481" cy="302192"/>
          </a:xfrm>
          <a:prstGeom prst="rect">
            <a:avLst/>
          </a:prstGeom>
        </p:spPr>
      </p:pic>
      <p:pic>
        <p:nvPicPr>
          <p:cNvPr id="34" name="Рисунок 3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2752199" flipV="1">
            <a:off x="492111" y="218678"/>
            <a:ext cx="321481" cy="302192"/>
          </a:xfrm>
          <a:prstGeom prst="rect">
            <a:avLst/>
          </a:prstGeom>
        </p:spPr>
      </p:pic>
      <p:sp>
        <p:nvSpPr>
          <p:cNvPr id="39" name="Текст 38"/>
          <p:cNvSpPr>
            <a:spLocks noGrp="1"/>
          </p:cNvSpPr>
          <p:nvPr>
            <p:ph type="body" sz="quarter" idx="17" hasCustomPrompt="1"/>
          </p:nvPr>
        </p:nvSpPr>
        <p:spPr>
          <a:xfrm>
            <a:off x="1851559" y="1323726"/>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44" name="Текст 38"/>
          <p:cNvSpPr>
            <a:spLocks noGrp="1"/>
          </p:cNvSpPr>
          <p:nvPr>
            <p:ph type="body" sz="quarter" idx="19" hasCustomPrompt="1"/>
          </p:nvPr>
        </p:nvSpPr>
        <p:spPr>
          <a:xfrm>
            <a:off x="1851559" y="3205616"/>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45" name="Текст 38"/>
          <p:cNvSpPr>
            <a:spLocks noGrp="1"/>
          </p:cNvSpPr>
          <p:nvPr>
            <p:ph type="body" sz="quarter" idx="20" hasCustomPrompt="1"/>
          </p:nvPr>
        </p:nvSpPr>
        <p:spPr>
          <a:xfrm>
            <a:off x="1851559" y="4112708"/>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Tree>
    <p:extLst>
      <p:ext uri="{BB962C8B-B14F-4D97-AF65-F5344CB8AC3E}">
        <p14:creationId xmlns:p14="http://schemas.microsoft.com/office/powerpoint/2010/main" val="3567054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ЗBambooBike">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3150"/>
            <a:ext cx="12186402" cy="6854850"/>
          </a:xfrm>
          <a:prstGeom prst="rect">
            <a:avLst/>
          </a:prstGeom>
        </p:spPr>
      </p:pic>
      <p:pic>
        <p:nvPicPr>
          <p:cNvPr id="20" name="Рисунок 19"/>
          <p:cNvPicPr>
            <a:picLocks noChangeAspect="1"/>
          </p:cNvPicPr>
          <p:nvPr userDrawn="1"/>
        </p:nvPicPr>
        <p:blipFill>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tretch>
            <a:fillRect/>
          </a:stretch>
        </p:blipFill>
        <p:spPr>
          <a:xfrm>
            <a:off x="460490" y="721422"/>
            <a:ext cx="4068452" cy="4404099"/>
          </a:xfrm>
          <a:prstGeom prst="rect">
            <a:avLst/>
          </a:prstGeom>
        </p:spPr>
      </p:pic>
      <p:pic>
        <p:nvPicPr>
          <p:cNvPr id="21" name="Рисунок 20"/>
          <p:cNvPicPr>
            <a:picLocks noChangeAspect="1"/>
          </p:cNvPicPr>
          <p:nvPr userDrawn="1"/>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7941474" y="-14121"/>
            <a:ext cx="4250215" cy="3339455"/>
          </a:xfrm>
          <a:prstGeom prst="rect">
            <a:avLst/>
          </a:prstGeom>
        </p:spPr>
      </p:pic>
      <p:pic>
        <p:nvPicPr>
          <p:cNvPr id="22" name="Рисунок 21"/>
          <p:cNvPicPr>
            <a:picLocks noChangeAspect="1"/>
          </p:cNvPicPr>
          <p:nvPr userDrawn="1"/>
        </p:nvPicPr>
        <p:blipFill>
          <a:blip r:embed="rId8">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tretch>
            <a:fillRect/>
          </a:stretch>
        </p:blipFill>
        <p:spPr>
          <a:xfrm>
            <a:off x="-250925" y="5607344"/>
            <a:ext cx="5724636" cy="381642"/>
          </a:xfrm>
          <a:prstGeom prst="rect">
            <a:avLst/>
          </a:prstGeom>
        </p:spPr>
      </p:pic>
      <p:pic>
        <p:nvPicPr>
          <p:cNvPr id="7" name="Рисунок 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userDrawn="1">
            <p:ph type="title" hasCustomPrompt="1"/>
          </p:nvPr>
        </p:nvSpPr>
        <p:spPr>
          <a:xfrm>
            <a:off x="5571197" y="1580074"/>
            <a:ext cx="5164406" cy="1343397"/>
          </a:xfrm>
        </p:spPr>
        <p:txBody>
          <a:bodyPr anchor="b"/>
          <a:lstStyle>
            <a:lvl1pPr algn="ctr">
              <a:defRPr sz="6000"/>
            </a:lvl1pPr>
          </a:lstStyle>
          <a:p>
            <a:r>
              <a:rPr lang="da-DK" dirty="0"/>
              <a:t>Lorem ipsum dolor </a:t>
            </a:r>
            <a:endParaRPr lang="ru-RU" dirty="0"/>
          </a:p>
        </p:txBody>
      </p:sp>
      <p:sp>
        <p:nvSpPr>
          <p:cNvPr id="4" name="Дата 3"/>
          <p:cNvSpPr>
            <a:spLocks noGrp="1"/>
          </p:cNvSpPr>
          <p:nvPr userDrawn="1">
            <p:ph type="dt" sz="half" idx="10"/>
          </p:nvPr>
        </p:nvSpPr>
        <p:spPr/>
        <p:txBody>
          <a:bodyPr/>
          <a:lstStyle/>
          <a:p>
            <a:fld id="{3F4D2415-C807-467F-8A8A-582CCD79BE13}" type="datetime1">
              <a:rPr lang="ru-RU" smtClean="0"/>
              <a:t>19.09.2023</a:t>
            </a:fld>
            <a:endParaRPr lang="ru-RU" dirty="0"/>
          </a:p>
        </p:txBody>
      </p:sp>
      <p:sp>
        <p:nvSpPr>
          <p:cNvPr id="5" name="Нижний колонтитул 4"/>
          <p:cNvSpPr>
            <a:spLocks noGrp="1"/>
          </p:cNvSpPr>
          <p:nvPr userDrawn="1">
            <p:ph type="ftr" sz="quarter" idx="11"/>
          </p:nvPr>
        </p:nvSpPr>
        <p:spPr/>
        <p:txBody>
          <a:bodyPr/>
          <a:lstStyle/>
          <a:p>
            <a:endParaRPr lang="ru-RU" dirty="0"/>
          </a:p>
        </p:txBody>
      </p:sp>
      <p:sp>
        <p:nvSpPr>
          <p:cNvPr id="6" name="Номер слайда 5"/>
          <p:cNvSpPr>
            <a:spLocks noGrp="1"/>
          </p:cNvSpPr>
          <p:nvPr userDrawn="1">
            <p:ph type="sldNum" sz="quarter" idx="12"/>
          </p:nvPr>
        </p:nvSpPr>
        <p:spPr/>
        <p:txBody>
          <a:bodyPr/>
          <a:lstStyle/>
          <a:p>
            <a:fld id="{B7E6CA31-DA56-47CF-9891-B6D0296B6AEC}" type="slidenum">
              <a:rPr lang="ru-RU" smtClean="0"/>
              <a:t>‹Nr.›</a:t>
            </a:fld>
            <a:endParaRPr lang="ru-RU" dirty="0"/>
          </a:p>
        </p:txBody>
      </p:sp>
      <p:pic>
        <p:nvPicPr>
          <p:cNvPr id="11" name="Grafik 10">
            <a:extLst>
              <a:ext uri="{FF2B5EF4-FFF2-40B4-BE49-F238E27FC236}">
                <a16:creationId xmlns:a16="http://schemas.microsoft.com/office/drawing/2014/main" id="{EACF3009-F710-4C74-98C6-C320D2B50195}"/>
              </a:ext>
            </a:extLst>
          </p:cNvPr>
          <p:cNvPicPr>
            <a:picLocks noChangeAspect="1"/>
          </p:cNvPicPr>
          <p:nvPr userDrawn="1"/>
        </p:nvPicPr>
        <p:blipFill>
          <a:blip r:embed="rId11" cstate="print">
            <a:extLst>
              <a:ext uri="{28A0092B-C50C-407E-A947-70E740481C1C}">
                <a14:useLocalDpi xmlns:a14="http://schemas.microsoft.com/office/drawing/2010/main" val="0"/>
              </a:ext>
            </a:extLst>
          </a:blip>
          <a:srcRect/>
          <a:stretch/>
        </p:blipFill>
        <p:spPr>
          <a:xfrm>
            <a:off x="250136" y="354837"/>
            <a:ext cx="1363283" cy="653609"/>
          </a:xfrm>
          <a:prstGeom prst="rect">
            <a:avLst/>
          </a:prstGeom>
        </p:spPr>
      </p:pic>
    </p:spTree>
    <p:extLst>
      <p:ext uri="{BB962C8B-B14F-4D97-AF65-F5344CB8AC3E}">
        <p14:creationId xmlns:p14="http://schemas.microsoft.com/office/powerpoint/2010/main" val="14506651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ЗBambooBike_Pink">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3150"/>
            <a:ext cx="12186402" cy="6854850"/>
          </a:xfrm>
          <a:prstGeom prst="rect">
            <a:avLst/>
          </a:prstGeom>
        </p:spPr>
      </p:pic>
      <p:pic>
        <p:nvPicPr>
          <p:cNvPr id="20" name="Рисунок 19"/>
          <p:cNvPicPr>
            <a:picLocks noChangeAspect="1"/>
          </p:cNvPicPr>
          <p:nvPr userDrawn="1"/>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460490" y="721422"/>
            <a:ext cx="4068452" cy="4404099"/>
          </a:xfrm>
          <a:prstGeom prst="rect">
            <a:avLst/>
          </a:prstGeom>
        </p:spPr>
      </p:pic>
      <p:pic>
        <p:nvPicPr>
          <p:cNvPr id="21" name="Рисунок 20"/>
          <p:cNvPicPr>
            <a:picLocks noChangeAspect="1"/>
          </p:cNvPicPr>
          <p:nvPr userDrawn="1"/>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7941474" y="-14121"/>
            <a:ext cx="4250215" cy="3339455"/>
          </a:xfrm>
          <a:prstGeom prst="rect">
            <a:avLst/>
          </a:prstGeom>
        </p:spPr>
      </p:pic>
      <p:pic>
        <p:nvPicPr>
          <p:cNvPr id="22" name="Рисунок 2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50925" y="5607344"/>
            <a:ext cx="5724636" cy="381642"/>
          </a:xfrm>
          <a:prstGeom prst="rect">
            <a:avLst/>
          </a:prstGeom>
        </p:spPr>
      </p:pic>
      <p:pic>
        <p:nvPicPr>
          <p:cNvPr id="7" name="Рисунок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userDrawn="1">
            <p:ph type="title" hasCustomPrompt="1"/>
          </p:nvPr>
        </p:nvSpPr>
        <p:spPr>
          <a:xfrm>
            <a:off x="5571197" y="1580074"/>
            <a:ext cx="5164406" cy="1343397"/>
          </a:xfrm>
        </p:spPr>
        <p:txBody>
          <a:bodyPr anchor="b"/>
          <a:lstStyle>
            <a:lvl1pPr algn="ctr">
              <a:defRPr sz="6000"/>
            </a:lvl1pPr>
          </a:lstStyle>
          <a:p>
            <a:r>
              <a:rPr lang="da-DK" dirty="0"/>
              <a:t>Lorem ipsum dolor </a:t>
            </a:r>
            <a:endParaRPr lang="ru-RU" dirty="0"/>
          </a:p>
        </p:txBody>
      </p:sp>
      <p:sp>
        <p:nvSpPr>
          <p:cNvPr id="4" name="Дата 3"/>
          <p:cNvSpPr>
            <a:spLocks noGrp="1"/>
          </p:cNvSpPr>
          <p:nvPr userDrawn="1">
            <p:ph type="dt" sz="half" idx="10"/>
          </p:nvPr>
        </p:nvSpPr>
        <p:spPr/>
        <p:txBody>
          <a:bodyPr/>
          <a:lstStyle/>
          <a:p>
            <a:fld id="{3F4D2415-C807-467F-8A8A-582CCD79BE13}" type="datetime1">
              <a:rPr lang="ru-RU" smtClean="0"/>
              <a:t>19.09.2023</a:t>
            </a:fld>
            <a:endParaRPr lang="ru-RU" dirty="0"/>
          </a:p>
        </p:txBody>
      </p:sp>
      <p:sp>
        <p:nvSpPr>
          <p:cNvPr id="5" name="Нижний колонтитул 4"/>
          <p:cNvSpPr>
            <a:spLocks noGrp="1"/>
          </p:cNvSpPr>
          <p:nvPr userDrawn="1">
            <p:ph type="ftr" sz="quarter" idx="11"/>
          </p:nvPr>
        </p:nvSpPr>
        <p:spPr/>
        <p:txBody>
          <a:bodyPr/>
          <a:lstStyle/>
          <a:p>
            <a:endParaRPr lang="ru-RU" dirty="0"/>
          </a:p>
        </p:txBody>
      </p:sp>
      <p:sp>
        <p:nvSpPr>
          <p:cNvPr id="6" name="Номер слайда 5"/>
          <p:cNvSpPr>
            <a:spLocks noGrp="1"/>
          </p:cNvSpPr>
          <p:nvPr userDrawn="1">
            <p:ph type="sldNum" sz="quarter" idx="12"/>
          </p:nvPr>
        </p:nvSpPr>
        <p:spPr/>
        <p:txBody>
          <a:bodyPr/>
          <a:lstStyle/>
          <a:p>
            <a:fld id="{B7E6CA31-DA56-47CF-9891-B6D0296B6AEC}" type="slidenum">
              <a:rPr lang="ru-RU" smtClean="0"/>
              <a:t>‹Nr.›</a:t>
            </a:fld>
            <a:endParaRPr lang="ru-RU" dirty="0"/>
          </a:p>
        </p:txBody>
      </p:sp>
      <p:pic>
        <p:nvPicPr>
          <p:cNvPr id="11" name="Grafik 10">
            <a:extLst>
              <a:ext uri="{FF2B5EF4-FFF2-40B4-BE49-F238E27FC236}">
                <a16:creationId xmlns:a16="http://schemas.microsoft.com/office/drawing/2014/main" id="{EACF3009-F710-4C74-98C6-C320D2B50195}"/>
              </a:ext>
            </a:extLst>
          </p:cNvPr>
          <p:cNvPicPr>
            <a:picLocks noChangeAspect="1"/>
          </p:cNvPicPr>
          <p:nvPr userDrawn="1"/>
        </p:nvPicPr>
        <p:blipFill>
          <a:blip r:embed="rId10" cstate="print">
            <a:extLst>
              <a:ext uri="{28A0092B-C50C-407E-A947-70E740481C1C}">
                <a14:useLocalDpi xmlns:a14="http://schemas.microsoft.com/office/drawing/2010/main" val="0"/>
              </a:ext>
            </a:extLst>
          </a:blip>
          <a:srcRect/>
          <a:stretch/>
        </p:blipFill>
        <p:spPr>
          <a:xfrm>
            <a:off x="250136" y="354837"/>
            <a:ext cx="1363283" cy="653609"/>
          </a:xfrm>
          <a:prstGeom prst="rect">
            <a:avLst/>
          </a:prstGeom>
        </p:spPr>
      </p:pic>
    </p:spTree>
    <p:extLst>
      <p:ext uri="{BB962C8B-B14F-4D97-AF65-F5344CB8AC3E}">
        <p14:creationId xmlns:p14="http://schemas.microsoft.com/office/powerpoint/2010/main" val="15615438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0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flipV="1">
            <a:off x="0" y="1619250"/>
            <a:ext cx="6667500" cy="523875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3D228742-3425-4956-9D94-5C60B741C40B}"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
        <p:nvSpPr>
          <p:cNvPr id="17"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27"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8" name="Рисунок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00736" y="1908878"/>
            <a:ext cx="383722" cy="383722"/>
          </a:xfrm>
          <a:prstGeom prst="rect">
            <a:avLst/>
          </a:prstGeom>
        </p:spPr>
      </p:pic>
      <p:pic>
        <p:nvPicPr>
          <p:cNvPr id="9" name="Рисунок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25065" y="5436733"/>
            <a:ext cx="5535064" cy="369004"/>
          </a:xfrm>
          <a:prstGeom prst="rect">
            <a:avLst/>
          </a:prstGeom>
        </p:spPr>
      </p:pic>
      <p:pic>
        <p:nvPicPr>
          <p:cNvPr id="11" name="Рисунок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01463" y="372001"/>
            <a:ext cx="1134836" cy="1134836"/>
          </a:xfrm>
          <a:prstGeom prst="rect">
            <a:avLst/>
          </a:prstGeom>
        </p:spPr>
      </p:pic>
      <p:pic>
        <p:nvPicPr>
          <p:cNvPr id="28" name="Рисунок 2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221609" y="4963193"/>
            <a:ext cx="576943" cy="576943"/>
          </a:xfrm>
          <a:prstGeom prst="rect">
            <a:avLst/>
          </a:prstGeom>
        </p:spPr>
      </p:pic>
      <p:pic>
        <p:nvPicPr>
          <p:cNvPr id="13" name="Рисунок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83697" y="2167500"/>
            <a:ext cx="2064526" cy="3132708"/>
          </a:xfrm>
          <a:prstGeom prst="rect">
            <a:avLst/>
          </a:prstGeom>
        </p:spPr>
      </p:pic>
      <p:pic>
        <p:nvPicPr>
          <p:cNvPr id="14" name="Рисунок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761581">
            <a:off x="1149490" y="928885"/>
            <a:ext cx="1173619" cy="1780847"/>
          </a:xfrm>
          <a:prstGeom prst="rect">
            <a:avLst/>
          </a:prstGeom>
        </p:spPr>
      </p:pic>
      <p:pic>
        <p:nvPicPr>
          <p:cNvPr id="15" name="Рисунок 1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a:off x="8770596" y="4788917"/>
            <a:ext cx="2069193" cy="2073581"/>
          </a:xfrm>
          <a:prstGeom prst="rect">
            <a:avLst/>
          </a:prstGeom>
        </p:spPr>
      </p:pic>
      <p:pic>
        <p:nvPicPr>
          <p:cNvPr id="16" name="Рисунок 1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Tree>
    <p:extLst>
      <p:ext uri="{BB962C8B-B14F-4D97-AF65-F5344CB8AC3E}">
        <p14:creationId xmlns:p14="http://schemas.microsoft.com/office/powerpoint/2010/main" val="36506238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1_Заголовок раздела">
    <p:spTree>
      <p:nvGrpSpPr>
        <p:cNvPr id="1" name=""/>
        <p:cNvGrpSpPr/>
        <p:nvPr/>
      </p:nvGrpSpPr>
      <p:grpSpPr>
        <a:xfrm>
          <a:off x="0" y="0"/>
          <a:ext cx="0" cy="0"/>
          <a:chOff x="0" y="0"/>
          <a:chExt cx="0" cy="0"/>
        </a:xfrm>
      </p:grpSpPr>
      <p:pic>
        <p:nvPicPr>
          <p:cNvPr id="2" name="Рисунок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2493"/>
            <a:ext cx="5549221" cy="5549221"/>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1E73A779-53A5-4CE4-AF60-1E7C4DFADBF1}"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9" name="Рисунок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8467" y="5982880"/>
            <a:ext cx="5535064" cy="369004"/>
          </a:xfrm>
          <a:prstGeom prst="rect">
            <a:avLst/>
          </a:prstGeom>
        </p:spPr>
      </p:pic>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100218" y="3431493"/>
            <a:ext cx="1991563" cy="3021993"/>
          </a:xfrm>
          <a:prstGeom prst="rect">
            <a:avLst/>
          </a:prstGeom>
        </p:spPr>
      </p:pic>
      <p:sp>
        <p:nvSpPr>
          <p:cNvPr id="19" name="Текст 2"/>
          <p:cNvSpPr>
            <a:spLocks noGrp="1"/>
          </p:cNvSpPr>
          <p:nvPr>
            <p:ph type="body" idx="1" hasCustomPrompt="1"/>
          </p:nvPr>
        </p:nvSpPr>
        <p:spPr>
          <a:xfrm>
            <a:off x="2187347" y="1689146"/>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pic>
        <p:nvPicPr>
          <p:cNvPr id="3" name="Рисунок 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934074" y="813707"/>
            <a:ext cx="536121" cy="536121"/>
          </a:xfrm>
          <a:prstGeom prst="rect">
            <a:avLst/>
          </a:prstGeom>
        </p:spPr>
      </p:pic>
      <p:pic>
        <p:nvPicPr>
          <p:cNvPr id="16" name="Рисунок 1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46863" y="2777103"/>
            <a:ext cx="4436079" cy="3927021"/>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645401">
            <a:off x="10492162" y="2590571"/>
            <a:ext cx="1252973" cy="1681843"/>
          </a:xfrm>
          <a:prstGeom prst="rect">
            <a:avLst/>
          </a:prstGeom>
        </p:spPr>
      </p:pic>
      <p:pic>
        <p:nvPicPr>
          <p:cNvPr id="22" name="Рисунок 21"/>
          <p:cNvPicPr>
            <a:picLocks noChangeAspect="1"/>
          </p:cNvPicPr>
          <p:nvPr userDrawn="1"/>
        </p:nvPicPr>
        <p:blipFill rotWithShape="1">
          <a:blip r:embed="rId10" cstate="print">
            <a:extLst>
              <a:ext uri="{28A0092B-C50C-407E-A947-70E740481C1C}">
                <a14:useLocalDpi xmlns:a14="http://schemas.microsoft.com/office/drawing/2010/main" val="0"/>
              </a:ext>
            </a:extLst>
          </a:blip>
          <a:srcRect l="1" t="5851" r="40936"/>
          <a:stretch/>
        </p:blipFill>
        <p:spPr>
          <a:xfrm>
            <a:off x="9769285" y="0"/>
            <a:ext cx="2422715" cy="2413605"/>
          </a:xfrm>
          <a:prstGeom prst="rect">
            <a:avLst/>
          </a:prstGeom>
        </p:spPr>
      </p:pic>
      <p:pic>
        <p:nvPicPr>
          <p:cNvPr id="23" name="Рисунок 2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166653" y="1206802"/>
            <a:ext cx="952500" cy="952500"/>
          </a:xfrm>
          <a:prstGeom prst="rect">
            <a:avLst/>
          </a:prstGeom>
        </p:spPr>
      </p:pic>
    </p:spTree>
    <p:extLst>
      <p:ext uri="{BB962C8B-B14F-4D97-AF65-F5344CB8AC3E}">
        <p14:creationId xmlns:p14="http://schemas.microsoft.com/office/powerpoint/2010/main" val="21928899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More-text-purple">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6219" y="5673479"/>
            <a:ext cx="4801537" cy="1392445"/>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9358960" y="3564409"/>
            <a:ext cx="4937760" cy="72832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425B5B91-2D54-42DE-856E-8ABA321A5717}"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9" name="Рисунок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28467" y="6155874"/>
            <a:ext cx="5535064" cy="130698"/>
          </a:xfrm>
          <a:prstGeom prst="rect">
            <a:avLst/>
          </a:prstGeom>
        </p:spPr>
      </p:pic>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7"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10" name="Рисунок 9"/>
          <p:cNvPicPr>
            <a:picLocks noChangeAspect="1"/>
          </p:cNvPicPr>
          <p:nvPr userDrawn="1"/>
        </p:nvPicPr>
        <p:blipFill rotWithShape="1">
          <a:blip r:embed="rId7" cstate="print">
            <a:extLst>
              <a:ext uri="{28A0092B-C50C-407E-A947-70E740481C1C}">
                <a14:useLocalDpi xmlns:a14="http://schemas.microsoft.com/office/drawing/2010/main" val="0"/>
              </a:ext>
            </a:extLst>
          </a:blip>
          <a:srcRect t="10129"/>
          <a:stretch/>
        </p:blipFill>
        <p:spPr>
          <a:xfrm>
            <a:off x="-258515" y="0"/>
            <a:ext cx="1135684" cy="4646815"/>
          </a:xfrm>
          <a:prstGeom prst="rect">
            <a:avLst/>
          </a:prstGeom>
        </p:spPr>
      </p:pic>
      <p:pic>
        <p:nvPicPr>
          <p:cNvPr id="12" name="Рисунок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89658" y="6419243"/>
            <a:ext cx="239337" cy="239337"/>
          </a:xfrm>
          <a:prstGeom prst="rect">
            <a:avLst/>
          </a:prstGeom>
        </p:spPr>
      </p:pic>
      <p:pic>
        <p:nvPicPr>
          <p:cNvPr id="13" name="Рисунок 1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135961">
            <a:off x="11555838" y="4812463"/>
            <a:ext cx="426027" cy="400465"/>
          </a:xfrm>
          <a:prstGeom prst="rect">
            <a:avLst/>
          </a:prstGeom>
        </p:spPr>
      </p:pic>
    </p:spTree>
    <p:extLst>
      <p:ext uri="{BB962C8B-B14F-4D97-AF65-F5344CB8AC3E}">
        <p14:creationId xmlns:p14="http://schemas.microsoft.com/office/powerpoint/2010/main" val="42786369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2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2934" y="2922352"/>
            <a:ext cx="1117547" cy="1176676"/>
          </a:xfrm>
          <a:prstGeom prst="rect">
            <a:avLst/>
          </a:prstGeom>
        </p:spPr>
      </p:pic>
      <p:pic>
        <p:nvPicPr>
          <p:cNvPr id="12" name="Рисунок 11"/>
          <p:cNvPicPr>
            <a:picLocks noChangeAspect="1"/>
          </p:cNvPicPr>
          <p:nvPr userDrawn="1"/>
        </p:nvPicPr>
        <p:blipFill rotWithShape="1">
          <a:blip r:embed="rId3">
            <a:extLst>
              <a:ext uri="{28A0092B-C50C-407E-A947-70E740481C1C}">
                <a14:useLocalDpi xmlns:a14="http://schemas.microsoft.com/office/drawing/2010/main" val="0"/>
              </a:ext>
            </a:extLst>
          </a:blip>
          <a:srcRect l="27270"/>
          <a:stretch/>
        </p:blipFill>
        <p:spPr>
          <a:xfrm flipH="1">
            <a:off x="9176797" y="0"/>
            <a:ext cx="3010756" cy="6858000"/>
          </a:xfrm>
          <a:prstGeom prst="rect">
            <a:avLst/>
          </a:prstGeom>
        </p:spPr>
      </p:pic>
      <p:pic>
        <p:nvPicPr>
          <p:cNvPr id="11" name="Рисунок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224" y="5359968"/>
            <a:ext cx="4697660" cy="1498032"/>
          </a:xfrm>
          <a:prstGeom prst="rect">
            <a:avLst/>
          </a:prstGeom>
        </p:spPr>
      </p:pic>
      <p:pic>
        <p:nvPicPr>
          <p:cNvPr id="8" name="Рисунок 7"/>
          <p:cNvPicPr>
            <a:picLocks noChangeAspect="1"/>
          </p:cNvPicPr>
          <p:nvPr userDrawn="1"/>
        </p:nvPicPr>
        <p:blipFill rotWithShape="1">
          <a:blip r:embed="rId5">
            <a:extLst>
              <a:ext uri="{28A0092B-C50C-407E-A947-70E740481C1C}">
                <a14:useLocalDpi xmlns:a14="http://schemas.microsoft.com/office/drawing/2010/main" val="0"/>
              </a:ext>
            </a:extLst>
          </a:blip>
          <a:srcRect r="21520"/>
          <a:stretch/>
        </p:blipFill>
        <p:spPr>
          <a:xfrm rot="16200000">
            <a:off x="3056" y="-3056"/>
            <a:ext cx="5232638" cy="5238750"/>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ECD4BB71-6221-478C-9E96-2490BE563AA2}"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9" name="Рисунок 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502008" y="5987346"/>
            <a:ext cx="5535064" cy="369004"/>
          </a:xfrm>
          <a:prstGeom prst="rect">
            <a:avLst/>
          </a:prstGeom>
        </p:spPr>
      </p:pic>
      <p:pic>
        <p:nvPicPr>
          <p:cNvPr id="14" name="Рисунок 13"/>
          <p:cNvPicPr>
            <a:picLocks noChangeAspect="1"/>
          </p:cNvPicPr>
          <p:nvPr userDrawn="1"/>
        </p:nvPicPr>
        <p:blipFill rotWithShape="1">
          <a:blip r:embed="rId8" cstate="print">
            <a:extLst>
              <a:ext uri="{28A0092B-C50C-407E-A947-70E740481C1C}">
                <a14:useLocalDpi xmlns:a14="http://schemas.microsoft.com/office/drawing/2010/main" val="0"/>
              </a:ext>
            </a:extLst>
          </a:blip>
          <a:srcRect b="32565"/>
          <a:stretch/>
        </p:blipFill>
        <p:spPr>
          <a:xfrm rot="10800000">
            <a:off x="-54782" y="0"/>
            <a:ext cx="1991563" cy="2037867"/>
          </a:xfrm>
          <a:prstGeom prst="rect">
            <a:avLst/>
          </a:prstGeom>
        </p:spPr>
      </p:pic>
      <p:pic>
        <p:nvPicPr>
          <p:cNvPr id="20" name="Рисунок 1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25"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26" name="Текст 2"/>
          <p:cNvSpPr>
            <a:spLocks noGrp="1"/>
          </p:cNvSpPr>
          <p:nvPr>
            <p:ph type="body" idx="1" hasCustomPrompt="1"/>
          </p:nvPr>
        </p:nvSpPr>
        <p:spPr>
          <a:xfrm>
            <a:off x="726616" y="2325182"/>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27" name="Рисунок 8"/>
          <p:cNvSpPr>
            <a:spLocks noGrp="1"/>
          </p:cNvSpPr>
          <p:nvPr>
            <p:ph type="pic" sz="quarter" idx="13"/>
          </p:nvPr>
        </p:nvSpPr>
        <p:spPr>
          <a:xfrm>
            <a:off x="7179597" y="2325182"/>
            <a:ext cx="4179887" cy="3462338"/>
          </a:xfrm>
        </p:spPr>
        <p:txBody>
          <a:bodyPr/>
          <a:lstStyle/>
          <a:p>
            <a:endParaRPr lang="ru-RU" dirty="0"/>
          </a:p>
        </p:txBody>
      </p:sp>
      <p:pic>
        <p:nvPicPr>
          <p:cNvPr id="10" name="Рисунок 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69225" y="489857"/>
            <a:ext cx="606829" cy="606829"/>
          </a:xfrm>
          <a:prstGeom prst="rect">
            <a:avLst/>
          </a:prstGeom>
        </p:spPr>
      </p:pic>
      <p:pic>
        <p:nvPicPr>
          <p:cNvPr id="28" name="Рисунок 2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276520" y="5206142"/>
            <a:ext cx="606829" cy="606829"/>
          </a:xfrm>
          <a:prstGeom prst="rect">
            <a:avLst/>
          </a:prstGeom>
        </p:spPr>
      </p:pic>
    </p:spTree>
    <p:extLst>
      <p:ext uri="{BB962C8B-B14F-4D97-AF65-F5344CB8AC3E}">
        <p14:creationId xmlns:p14="http://schemas.microsoft.com/office/powerpoint/2010/main" val="6646795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3_Заголовок раздела">
    <p:spTree>
      <p:nvGrpSpPr>
        <p:cNvPr id="1" name=""/>
        <p:cNvGrpSpPr/>
        <p:nvPr/>
      </p:nvGrpSpPr>
      <p:grpSpPr>
        <a:xfrm>
          <a:off x="0" y="0"/>
          <a:ext cx="0" cy="0"/>
          <a:chOff x="0" y="0"/>
          <a:chExt cx="0" cy="0"/>
        </a:xfrm>
      </p:grpSpPr>
      <p:pic>
        <p:nvPicPr>
          <p:cNvPr id="21" name="Рисунок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750"/>
            <a:ext cx="5064952" cy="4524690"/>
          </a:xfrm>
          <a:prstGeom prst="rect">
            <a:avLst/>
          </a:prstGeom>
        </p:spPr>
      </p:pic>
      <p:pic>
        <p:nvPicPr>
          <p:cNvPr id="23" name="Рисунок 22"/>
          <p:cNvPicPr>
            <a:picLocks noChangeAspect="1"/>
          </p:cNvPicPr>
          <p:nvPr userDrawn="1"/>
        </p:nvPicPr>
        <p:blipFill rotWithShape="1">
          <a:blip r:embed="rId3" cstate="print">
            <a:extLst>
              <a:ext uri="{28A0092B-C50C-407E-A947-70E740481C1C}">
                <a14:useLocalDpi xmlns:a14="http://schemas.microsoft.com/office/drawing/2010/main" val="0"/>
              </a:ext>
            </a:extLst>
          </a:blip>
          <a:srcRect b="37149"/>
          <a:stretch/>
        </p:blipFill>
        <p:spPr>
          <a:xfrm flipV="1">
            <a:off x="4239782" y="0"/>
            <a:ext cx="3712436" cy="2333310"/>
          </a:xfrm>
          <a:prstGeom prst="rect">
            <a:avLst/>
          </a:prstGeom>
        </p:spPr>
      </p:pic>
      <p:pic>
        <p:nvPicPr>
          <p:cNvPr id="16" name="Рисунок 15"/>
          <p:cNvPicPr>
            <a:picLocks noChangeAspect="1"/>
          </p:cNvPicPr>
          <p:nvPr userDrawn="1"/>
        </p:nvPicPr>
        <p:blipFill rotWithShape="1">
          <a:blip r:embed="rId4" cstate="print">
            <a:extLst>
              <a:ext uri="{28A0092B-C50C-407E-A947-70E740481C1C}">
                <a14:useLocalDpi xmlns:a14="http://schemas.microsoft.com/office/drawing/2010/main" val="0"/>
              </a:ext>
            </a:extLst>
          </a:blip>
          <a:srcRect b="37149"/>
          <a:stretch/>
        </p:blipFill>
        <p:spPr>
          <a:xfrm>
            <a:off x="5053327" y="5527270"/>
            <a:ext cx="2117271" cy="1330730"/>
          </a:xfrm>
          <a:prstGeom prst="rect">
            <a:avLst/>
          </a:prstGeom>
        </p:spPr>
      </p:pic>
      <p:pic>
        <p:nvPicPr>
          <p:cNvPr id="3" name="Рисунок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0489430">
            <a:off x="120478" y="4317215"/>
            <a:ext cx="2355886" cy="2384681"/>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01AB2FC3-EC92-4FED-A226-213A4523CE84}"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20" name="Рисунок 1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8" name="Рисунок 8"/>
          <p:cNvSpPr>
            <a:spLocks noGrp="1"/>
          </p:cNvSpPr>
          <p:nvPr>
            <p:ph type="pic" sz="quarter" idx="13"/>
          </p:nvPr>
        </p:nvSpPr>
        <p:spPr>
          <a:xfrm>
            <a:off x="1379764" y="739549"/>
            <a:ext cx="9432713" cy="5047971"/>
          </a:xfrm>
        </p:spPr>
        <p:txBody>
          <a:bodyPr/>
          <a:lstStyle/>
          <a:p>
            <a:endParaRPr lang="ru-RU" dirty="0"/>
          </a:p>
        </p:txBody>
      </p:sp>
      <p:pic>
        <p:nvPicPr>
          <p:cNvPr id="2" name="Рисунок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084" y="2943679"/>
            <a:ext cx="2215318" cy="3412671"/>
          </a:xfrm>
          <a:prstGeom prst="rect">
            <a:avLst/>
          </a:prstGeom>
        </p:spPr>
      </p:pic>
      <p:pic>
        <p:nvPicPr>
          <p:cNvPr id="22" name="Рисунок 2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flipV="1">
            <a:off x="9900923" y="4810805"/>
            <a:ext cx="2291077" cy="343662"/>
          </a:xfrm>
          <a:prstGeom prst="rect">
            <a:avLst/>
          </a:prstGeom>
        </p:spPr>
      </p:pic>
    </p:spTree>
    <p:extLst>
      <p:ext uri="{BB962C8B-B14F-4D97-AF65-F5344CB8AC3E}">
        <p14:creationId xmlns:p14="http://schemas.microsoft.com/office/powerpoint/2010/main" val="34066938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4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rotWithShape="1">
          <a:blip r:embed="rId2">
            <a:extLst>
              <a:ext uri="{28A0092B-C50C-407E-A947-70E740481C1C}">
                <a14:useLocalDpi xmlns:a14="http://schemas.microsoft.com/office/drawing/2010/main" val="0"/>
              </a:ext>
            </a:extLst>
          </a:blip>
          <a:srcRect b="27133"/>
          <a:stretch/>
        </p:blipFill>
        <p:spPr>
          <a:xfrm>
            <a:off x="-1514180" y="3841352"/>
            <a:ext cx="7530961" cy="2886473"/>
          </a:xfrm>
          <a:prstGeom prst="rect">
            <a:avLst/>
          </a:prstGeom>
        </p:spPr>
      </p:pic>
      <p:pic>
        <p:nvPicPr>
          <p:cNvPr id="8" name="Рисунок 7"/>
          <p:cNvPicPr>
            <a:picLocks noChangeAspect="1"/>
          </p:cNvPicPr>
          <p:nvPr userDrawn="1"/>
        </p:nvPicPr>
        <p:blipFill rotWithShape="1">
          <a:blip r:embed="rId3" cstate="print">
            <a:extLst>
              <a:ext uri="{28A0092B-C50C-407E-A947-70E740481C1C}">
                <a14:useLocalDpi xmlns:a14="http://schemas.microsoft.com/office/drawing/2010/main" val="0"/>
              </a:ext>
            </a:extLst>
          </a:blip>
          <a:srcRect l="26208" b="27313"/>
          <a:stretch/>
        </p:blipFill>
        <p:spPr>
          <a:xfrm>
            <a:off x="0" y="1246771"/>
            <a:ext cx="5627738" cy="5611229"/>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F82EB7B6-B28A-4048-9AE8-B02C5B2F7210}"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20" name="Рисунок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4" name="Диаграмма 2"/>
          <p:cNvSpPr>
            <a:spLocks noGrp="1"/>
          </p:cNvSpPr>
          <p:nvPr>
            <p:ph type="chart" sz="quarter" idx="13"/>
          </p:nvPr>
        </p:nvSpPr>
        <p:spPr>
          <a:xfrm>
            <a:off x="865867" y="1314449"/>
            <a:ext cx="4449763" cy="4138613"/>
          </a:xfrm>
        </p:spPr>
        <p:txBody>
          <a:bodyPr/>
          <a:lstStyle/>
          <a:p>
            <a:endParaRPr lang="ru-RU" dirty="0"/>
          </a:p>
        </p:txBody>
      </p:sp>
      <p:sp>
        <p:nvSpPr>
          <p:cNvPr id="15"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en-US" dirty="0"/>
              <a:t>L</a:t>
            </a:r>
            <a:r>
              <a:rPr lang="da-DK" dirty="0"/>
              <a:t>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273423" y="4552117"/>
            <a:ext cx="882393" cy="1804233"/>
          </a:xfrm>
          <a:prstGeom prst="rect">
            <a:avLst/>
          </a:prstGeom>
        </p:spPr>
      </p:pic>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360426">
            <a:off x="8953994" y="4777960"/>
            <a:ext cx="1261955" cy="2253491"/>
          </a:xfrm>
          <a:prstGeom prst="rect">
            <a:avLst/>
          </a:prstGeom>
        </p:spPr>
      </p:pic>
      <p:pic>
        <p:nvPicPr>
          <p:cNvPr id="11" name="Рисунок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281249">
            <a:off x="65761" y="4480771"/>
            <a:ext cx="1544875" cy="2344190"/>
          </a:xfrm>
          <a:prstGeom prst="rect">
            <a:avLst/>
          </a:prstGeom>
        </p:spPr>
      </p:pic>
      <p:pic>
        <p:nvPicPr>
          <p:cNvPr id="12" name="Рисунок 11"/>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0800000">
            <a:off x="5841646" y="0"/>
            <a:ext cx="3743325" cy="1193705"/>
          </a:xfrm>
          <a:prstGeom prst="rect">
            <a:avLst/>
          </a:prstGeom>
        </p:spPr>
      </p:pic>
    </p:spTree>
    <p:extLst>
      <p:ext uri="{BB962C8B-B14F-4D97-AF65-F5344CB8AC3E}">
        <p14:creationId xmlns:p14="http://schemas.microsoft.com/office/powerpoint/2010/main" val="9214435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5_Заголовок раздела">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244" y="0"/>
            <a:ext cx="10058400" cy="6283853"/>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A0477826-3039-4177-A68B-27FB098EC521}"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20" name="Рисунок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6" name="Диаграмма 2"/>
          <p:cNvSpPr>
            <a:spLocks noGrp="1"/>
          </p:cNvSpPr>
          <p:nvPr>
            <p:ph type="chart" sz="quarter" idx="13"/>
          </p:nvPr>
        </p:nvSpPr>
        <p:spPr>
          <a:xfrm>
            <a:off x="3707778" y="1542820"/>
            <a:ext cx="4449763" cy="4138613"/>
          </a:xfrm>
        </p:spPr>
        <p:txBody>
          <a:bodyPr/>
          <a:lstStyle/>
          <a:p>
            <a:endParaRPr lang="ru-RU" dirty="0"/>
          </a:p>
        </p:txBody>
      </p:sp>
      <p:sp>
        <p:nvSpPr>
          <p:cNvPr id="17"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2" name="Рисунок 1"/>
          <p:cNvPicPr>
            <a:picLocks noChangeAspect="1"/>
          </p:cNvPicPr>
          <p:nvPr userDrawn="1"/>
        </p:nvPicPr>
        <p:blipFill rotWithShape="1">
          <a:blip r:embed="rId5" cstate="print">
            <a:extLst>
              <a:ext uri="{28A0092B-C50C-407E-A947-70E740481C1C}">
                <a14:useLocalDpi xmlns:a14="http://schemas.microsoft.com/office/drawing/2010/main" val="0"/>
              </a:ext>
            </a:extLst>
          </a:blip>
          <a:srcRect r="31496"/>
          <a:stretch/>
        </p:blipFill>
        <p:spPr>
          <a:xfrm>
            <a:off x="9705974" y="1619020"/>
            <a:ext cx="2486025" cy="3629025"/>
          </a:xfrm>
          <a:prstGeom prst="rect">
            <a:avLst/>
          </a:prstGeom>
        </p:spPr>
      </p:pic>
      <p:pic>
        <p:nvPicPr>
          <p:cNvPr id="18" name="Рисунок 17"/>
          <p:cNvPicPr>
            <a:picLocks noChangeAspect="1"/>
          </p:cNvPicPr>
          <p:nvPr userDrawn="1"/>
        </p:nvPicPr>
        <p:blipFill rotWithShape="1">
          <a:blip r:embed="rId5" cstate="print">
            <a:extLst>
              <a:ext uri="{28A0092B-C50C-407E-A947-70E740481C1C}">
                <a14:useLocalDpi xmlns:a14="http://schemas.microsoft.com/office/drawing/2010/main" val="0"/>
              </a:ext>
            </a:extLst>
          </a:blip>
          <a:srcRect r="31496"/>
          <a:stretch/>
        </p:blipFill>
        <p:spPr>
          <a:xfrm flipH="1">
            <a:off x="0" y="1619020"/>
            <a:ext cx="2486025" cy="3629025"/>
          </a:xfrm>
          <a:prstGeom prst="rect">
            <a:avLst/>
          </a:prstGeom>
        </p:spPr>
      </p:pic>
      <p:pic>
        <p:nvPicPr>
          <p:cNvPr id="3" name="Рисунок 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779344" y="1231842"/>
            <a:ext cx="621956" cy="621956"/>
          </a:xfrm>
          <a:prstGeom prst="rect">
            <a:avLst/>
          </a:prstGeom>
        </p:spPr>
      </p:pic>
      <p:pic>
        <p:nvPicPr>
          <p:cNvPr id="21" name="Рисунок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90961" y="4991031"/>
            <a:ext cx="801650" cy="801650"/>
          </a:xfrm>
          <a:prstGeom prst="rect">
            <a:avLst/>
          </a:prstGeom>
        </p:spPr>
      </p:pic>
    </p:spTree>
    <p:extLst>
      <p:ext uri="{BB962C8B-B14F-4D97-AF65-F5344CB8AC3E}">
        <p14:creationId xmlns:p14="http://schemas.microsoft.com/office/powerpoint/2010/main" val="1066671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02">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00646" y="1256699"/>
            <a:ext cx="4988975" cy="4121448"/>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7472528" y="4436779"/>
            <a:ext cx="4573562" cy="1016945"/>
          </a:xfrm>
          <a:prstGeom prst="rect">
            <a:avLst/>
          </a:prstGeom>
        </p:spPr>
      </p:pic>
      <p:pic>
        <p:nvPicPr>
          <p:cNvPr id="6" name="Рисунок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0"/>
            <a:ext cx="7184571" cy="6858000"/>
          </a:xfrm>
          <a:prstGeom prst="rect">
            <a:avLst/>
          </a:prstGeom>
        </p:spPr>
      </p:pic>
      <p:sp>
        <p:nvSpPr>
          <p:cNvPr id="2" name="Заголовок 1"/>
          <p:cNvSpPr>
            <a:spLocks noGrp="1"/>
          </p:cNvSpPr>
          <p:nvPr>
            <p:ph type="title" hasCustomPrompt="1"/>
          </p:nvPr>
        </p:nvSpPr>
        <p:spPr>
          <a:xfrm>
            <a:off x="541589" y="88265"/>
            <a:ext cx="2621014" cy="3803007"/>
          </a:xfrm>
        </p:spPr>
        <p:txBody>
          <a:bodyPr/>
          <a:lstStyle>
            <a:lvl1pPr algn="l">
              <a:defRPr/>
            </a:lvl1pPr>
          </a:lstStyle>
          <a:p>
            <a:r>
              <a:rPr lang="da-DK" dirty="0"/>
              <a:t>Lorem ipsum dolor sit amet</a:t>
            </a:r>
            <a:endParaRPr lang="ru-RU" dirty="0"/>
          </a:p>
        </p:txBody>
      </p:sp>
      <p:sp>
        <p:nvSpPr>
          <p:cNvPr id="3" name="Дата 2"/>
          <p:cNvSpPr>
            <a:spLocks noGrp="1"/>
          </p:cNvSpPr>
          <p:nvPr>
            <p:ph type="dt" sz="half" idx="10"/>
          </p:nvPr>
        </p:nvSpPr>
        <p:spPr/>
        <p:txBody>
          <a:bodyPr/>
          <a:lstStyle/>
          <a:p>
            <a:fld id="{95E497E8-5E48-411D-B632-55C12A1740B3}" type="datetime1">
              <a:rPr lang="ru-RU" smtClean="0"/>
              <a:t>19.09.2023</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pic>
        <p:nvPicPr>
          <p:cNvPr id="9" name="Рисунок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867100" y="0"/>
            <a:ext cx="7323313" cy="5568043"/>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sp>
        <p:nvSpPr>
          <p:cNvPr id="13" name="Текст 12"/>
          <p:cNvSpPr>
            <a:spLocks noGrp="1"/>
          </p:cNvSpPr>
          <p:nvPr>
            <p:ph type="body" sz="quarter" idx="13" hasCustomPrompt="1"/>
          </p:nvPr>
        </p:nvSpPr>
        <p:spPr>
          <a:xfrm>
            <a:off x="236538" y="3641725"/>
            <a:ext cx="3502025" cy="1411288"/>
          </a:xfrm>
        </p:spPr>
        <p:txBody>
          <a:bodyPr/>
          <a:lstStyle>
            <a:lvl1pPr>
              <a:defRPr sz="16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 y="0"/>
            <a:ext cx="5257800" cy="1959407"/>
          </a:xfrm>
          <a:prstGeom prst="rect">
            <a:avLst/>
          </a:prstGeom>
        </p:spPr>
      </p:pic>
      <p:pic>
        <p:nvPicPr>
          <p:cNvPr id="16" name="Рисунок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46839" y="2606379"/>
            <a:ext cx="1263242" cy="2486296"/>
          </a:xfrm>
          <a:prstGeom prst="rect">
            <a:avLst/>
          </a:prstGeom>
        </p:spPr>
      </p:pic>
      <p:pic>
        <p:nvPicPr>
          <p:cNvPr id="19" name="Рисунок 1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459857">
            <a:off x="5242899" y="1331043"/>
            <a:ext cx="926692" cy="1012566"/>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938280" flipH="1">
            <a:off x="9536973" y="4109079"/>
            <a:ext cx="926692" cy="1012566"/>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707986">
            <a:off x="4442763" y="3321250"/>
            <a:ext cx="1357793" cy="1308007"/>
          </a:xfrm>
          <a:prstGeom prst="rect">
            <a:avLst/>
          </a:prstGeom>
        </p:spPr>
      </p:pic>
      <p:pic>
        <p:nvPicPr>
          <p:cNvPr id="22" name="Рисунок 2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0120386">
            <a:off x="3794195" y="174220"/>
            <a:ext cx="2115711" cy="1974095"/>
          </a:xfrm>
          <a:prstGeom prst="rect">
            <a:avLst/>
          </a:prstGeom>
        </p:spPr>
      </p:pic>
    </p:spTree>
    <p:extLst>
      <p:ext uri="{BB962C8B-B14F-4D97-AF65-F5344CB8AC3E}">
        <p14:creationId xmlns:p14="http://schemas.microsoft.com/office/powerpoint/2010/main" val="12690245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able_slide_purplr">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r="25447"/>
          <a:stretch/>
        </p:blipFill>
        <p:spPr>
          <a:xfrm rot="10800000">
            <a:off x="-5756" y="2896358"/>
            <a:ext cx="4727642" cy="3961642"/>
          </a:xfrm>
          <a:prstGeom prst="rect">
            <a:avLst/>
          </a:prstGeom>
        </p:spPr>
      </p:pic>
      <p:pic>
        <p:nvPicPr>
          <p:cNvPr id="3" name="Рисунок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7571362" y="2247599"/>
            <a:ext cx="4620638" cy="4620638"/>
          </a:xfrm>
          <a:prstGeom prst="rect">
            <a:avLst/>
          </a:prstGeom>
        </p:spPr>
      </p:pic>
      <p:pic>
        <p:nvPicPr>
          <p:cNvPr id="2" name="Рисунок 1"/>
          <p:cNvPicPr>
            <a:picLocks noChangeAspect="1"/>
          </p:cNvPicPr>
          <p:nvPr userDrawn="1"/>
        </p:nvPicPr>
        <p:blipFill rotWithShape="1">
          <a:blip r:embed="rId4">
            <a:extLst>
              <a:ext uri="{28A0092B-C50C-407E-A947-70E740481C1C}">
                <a14:useLocalDpi xmlns:a14="http://schemas.microsoft.com/office/drawing/2010/main" val="0"/>
              </a:ext>
            </a:extLst>
          </a:blip>
          <a:srcRect r="20863"/>
          <a:stretch/>
        </p:blipFill>
        <p:spPr>
          <a:xfrm rot="16200000">
            <a:off x="-18847" y="18848"/>
            <a:ext cx="5276445" cy="523875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C6846739-8583-4C1E-992E-D5AE0A7E44D2}" type="datetime1">
              <a:rPr lang="ru-RU" smtClean="0"/>
              <a:t>19.09.2023</a:t>
            </a:fld>
            <a:endParaRPr lang="ru-RU" dirty="0"/>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
        <p:nvSpPr>
          <p:cNvPr id="8" name="Таблица 7"/>
          <p:cNvSpPr>
            <a:spLocks noGrp="1"/>
          </p:cNvSpPr>
          <p:nvPr>
            <p:ph type="tbl" sz="quarter" idx="13"/>
          </p:nvPr>
        </p:nvSpPr>
        <p:spPr>
          <a:xfrm>
            <a:off x="904875" y="447597"/>
            <a:ext cx="10382250" cy="5573713"/>
          </a:xfrm>
        </p:spPr>
        <p:txBody>
          <a:bodyPr/>
          <a:lstStyle/>
          <a:p>
            <a:endParaRPr lang="ru-RU" dirty="0"/>
          </a:p>
        </p:txBody>
      </p:sp>
      <p:pic>
        <p:nvPicPr>
          <p:cNvPr id="16" name="Рисунок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pic>
        <p:nvPicPr>
          <p:cNvPr id="9" name="Рисунок 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164043" y="2130357"/>
            <a:ext cx="1166757" cy="1770434"/>
          </a:xfrm>
          <a:prstGeom prst="rect">
            <a:avLst/>
          </a:prstGeom>
        </p:spPr>
      </p:pic>
      <p:pic>
        <p:nvPicPr>
          <p:cNvPr id="11" name="Рисунок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44813" y="5523049"/>
            <a:ext cx="798791" cy="798791"/>
          </a:xfrm>
          <a:prstGeom prst="rect">
            <a:avLst/>
          </a:prstGeom>
        </p:spPr>
      </p:pic>
      <p:pic>
        <p:nvPicPr>
          <p:cNvPr id="13" name="Рисунок 12"/>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714750" y="6071359"/>
            <a:ext cx="4762500" cy="247650"/>
          </a:xfrm>
          <a:prstGeom prst="rect">
            <a:avLst/>
          </a:prstGeom>
        </p:spPr>
      </p:pic>
    </p:spTree>
    <p:extLst>
      <p:ext uri="{BB962C8B-B14F-4D97-AF65-F5344CB8AC3E}">
        <p14:creationId xmlns:p14="http://schemas.microsoft.com/office/powerpoint/2010/main" val="39729264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ullet_points_purple">
    <p:spTree>
      <p:nvGrpSpPr>
        <p:cNvPr id="1" name=""/>
        <p:cNvGrpSpPr/>
        <p:nvPr/>
      </p:nvGrpSpPr>
      <p:grpSpPr>
        <a:xfrm>
          <a:off x="0" y="0"/>
          <a:ext cx="0" cy="0"/>
          <a:chOff x="0" y="0"/>
          <a:chExt cx="0" cy="0"/>
        </a:xfrm>
      </p:grpSpPr>
      <p:pic>
        <p:nvPicPr>
          <p:cNvPr id="9" name="Рисунок 8"/>
          <p:cNvPicPr>
            <a:picLocks noChangeAspect="1"/>
          </p:cNvPicPr>
          <p:nvPr userDrawn="1"/>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rot="5400000">
            <a:off x="9362875" y="3653944"/>
            <a:ext cx="4930936" cy="727313"/>
          </a:xfrm>
          <a:prstGeom prst="rect">
            <a:avLst/>
          </a:prstGeom>
        </p:spPr>
      </p:pic>
      <p:pic>
        <p:nvPicPr>
          <p:cNvPr id="3" name="Рисунок 2"/>
          <p:cNvPicPr>
            <a:picLocks noChangeAspect="1"/>
          </p:cNvPicPr>
          <p:nvPr userDrawn="1"/>
        </p:nvPicPr>
        <p:blipFill rotWithShape="1">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r="16985"/>
          <a:stretch/>
        </p:blipFill>
        <p:spPr>
          <a:xfrm rot="10800000">
            <a:off x="0" y="3836631"/>
            <a:ext cx="3192236" cy="3021369"/>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lvl1pPr>
              <a:defRPr>
                <a:solidFill>
                  <a:schemeClr val="bg1"/>
                </a:solidFill>
              </a:defRPr>
            </a:lvl1pPr>
          </a:lstStyle>
          <a:p>
            <a:fld id="{C2E501A0-54C8-4CA6-847B-9F004AB5782B}" type="datetime1">
              <a:rPr lang="ru-RU" smtClean="0"/>
              <a:t>19.09.2023</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17" name="Рисунок 16"/>
          <p:cNvPicPr>
            <a:picLocks noChangeAspect="1"/>
          </p:cNvPicPr>
          <p:nvPr userDrawn="1"/>
        </p:nvPicPr>
        <p:blipFill>
          <a:blip r:embed="rId7" cstate="print">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8" name="Рисунок 7"/>
          <p:cNvPicPr>
            <a:picLocks noChangeAspect="1"/>
          </p:cNvPicPr>
          <p:nvPr userDrawn="1"/>
        </p:nvPicPr>
        <p:blipFill>
          <a:blip r:embed="rId9" cstate="print">
            <a:extLst>
              <a:ext uri="{BEBA8EAE-BF5A-486C-A8C5-ECC9F3942E4B}">
                <a14:imgProps xmlns:a14="http://schemas.microsoft.com/office/drawing/2010/main">
                  <a14:imgLayer r:embed="rId10">
                    <a14:imgEffect>
                      <a14:saturation sat="33000"/>
                    </a14:imgEffect>
                  </a14:imgLayer>
                </a14:imgProps>
              </a:ext>
              <a:ext uri="{28A0092B-C50C-407E-A947-70E740481C1C}">
                <a14:useLocalDpi xmlns:a14="http://schemas.microsoft.com/office/drawing/2010/main" val="0"/>
              </a:ext>
            </a:extLst>
          </a:blip>
          <a:stretch>
            <a:fillRect/>
          </a:stretch>
        </p:blipFill>
        <p:spPr>
          <a:xfrm>
            <a:off x="-10556" y="4664734"/>
            <a:ext cx="1268847" cy="1925346"/>
          </a:xfrm>
          <a:prstGeom prst="rect">
            <a:avLst/>
          </a:prstGeom>
        </p:spPr>
      </p:pic>
    </p:spTree>
    <p:extLst>
      <p:ext uri="{BB962C8B-B14F-4D97-AF65-F5344CB8AC3E}">
        <p14:creationId xmlns:p14="http://schemas.microsoft.com/office/powerpoint/2010/main" val="27649247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2_Заголовок раздела">
    <p:spTree>
      <p:nvGrpSpPr>
        <p:cNvPr id="1" name=""/>
        <p:cNvGrpSpPr/>
        <p:nvPr/>
      </p:nvGrpSpPr>
      <p:grpSpPr>
        <a:xfrm>
          <a:off x="0" y="0"/>
          <a:ext cx="0" cy="0"/>
          <a:chOff x="0" y="0"/>
          <a:chExt cx="0" cy="0"/>
        </a:xfrm>
      </p:grpSpPr>
      <p:pic>
        <p:nvPicPr>
          <p:cNvPr id="17" name="Рисунок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2448" y="736116"/>
            <a:ext cx="4466270" cy="342414"/>
          </a:xfrm>
          <a:prstGeom prst="rect">
            <a:avLst/>
          </a:prstGeom>
        </p:spPr>
      </p:pic>
      <p:pic>
        <p:nvPicPr>
          <p:cNvPr id="27" name="Рисунок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724" y="0"/>
            <a:ext cx="7458615" cy="6858000"/>
          </a:xfrm>
          <a:prstGeom prst="rect">
            <a:avLst/>
          </a:prstGeom>
        </p:spPr>
      </p:pic>
      <p:pic>
        <p:nvPicPr>
          <p:cNvPr id="28" name="Рисунок 2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1728" y="1355354"/>
            <a:ext cx="3683260" cy="4686240"/>
          </a:xfrm>
          <a:prstGeom prst="rect">
            <a:avLst/>
          </a:prstGeom>
        </p:spPr>
      </p:pic>
      <p:pic>
        <p:nvPicPr>
          <p:cNvPr id="29" name="Рисунок 2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V="1">
            <a:off x="-304974" y="6139499"/>
            <a:ext cx="5976664" cy="216654"/>
          </a:xfrm>
          <a:prstGeom prst="rect">
            <a:avLst/>
          </a:prstGeom>
        </p:spPr>
      </p:pic>
      <p:pic>
        <p:nvPicPr>
          <p:cNvPr id="32" name="Рисунок 3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669156" y="0"/>
            <a:ext cx="2712926" cy="907323"/>
          </a:xfrm>
          <a:prstGeom prst="rect">
            <a:avLst/>
          </a:prstGeom>
        </p:spPr>
      </p:pic>
      <p:pic>
        <p:nvPicPr>
          <p:cNvPr id="7" name="Рисунок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userDrawn="1">
            <p:ph type="title" hasCustomPrompt="1"/>
          </p:nvPr>
        </p:nvSpPr>
        <p:spPr>
          <a:xfrm>
            <a:off x="6319533" y="1638729"/>
            <a:ext cx="5164406" cy="1343397"/>
          </a:xfrm>
        </p:spPr>
        <p:txBody>
          <a:bodyPr anchor="b"/>
          <a:lstStyle>
            <a:lvl1pPr algn="ctr">
              <a:defRPr sz="6000"/>
            </a:lvl1pPr>
          </a:lstStyle>
          <a:p>
            <a:r>
              <a:rPr lang="da-DK" dirty="0"/>
              <a:t>Lorem ipsum dolor </a:t>
            </a:r>
            <a:endParaRPr lang="ru-RU" dirty="0"/>
          </a:p>
        </p:txBody>
      </p:sp>
      <p:sp>
        <p:nvSpPr>
          <p:cNvPr id="4" name="Дата 3"/>
          <p:cNvSpPr>
            <a:spLocks noGrp="1"/>
          </p:cNvSpPr>
          <p:nvPr userDrawn="1">
            <p:ph type="dt" sz="half" idx="10"/>
          </p:nvPr>
        </p:nvSpPr>
        <p:spPr/>
        <p:txBody>
          <a:bodyPr/>
          <a:lstStyle>
            <a:lvl1pPr>
              <a:defRPr>
                <a:solidFill>
                  <a:schemeClr val="bg1"/>
                </a:solidFill>
              </a:defRPr>
            </a:lvl1pPr>
          </a:lstStyle>
          <a:p>
            <a:fld id="{4DCCEF2B-8D4E-4B18-AB2C-5F967D1E39F0}" type="datetime1">
              <a:rPr lang="ru-RU" smtClean="0"/>
              <a:t>19.09.2023</a:t>
            </a:fld>
            <a:endParaRPr lang="ru-RU" dirty="0"/>
          </a:p>
        </p:txBody>
      </p:sp>
      <p:sp>
        <p:nvSpPr>
          <p:cNvPr id="5" name="Нижний колонтитул 4"/>
          <p:cNvSpPr>
            <a:spLocks noGrp="1"/>
          </p:cNvSpPr>
          <p:nvPr userDrawn="1">
            <p:ph type="ftr" sz="quarter" idx="11"/>
          </p:nvPr>
        </p:nvSpPr>
        <p:spPr/>
        <p:txBody>
          <a:bodyPr/>
          <a:lstStyle>
            <a:lvl1pPr>
              <a:defRPr>
                <a:solidFill>
                  <a:schemeClr val="bg1"/>
                </a:solidFill>
              </a:defRPr>
            </a:lvl1pPr>
          </a:lstStyle>
          <a:p>
            <a:endParaRPr lang="ru-RU" dirty="0"/>
          </a:p>
        </p:txBody>
      </p:sp>
      <p:sp>
        <p:nvSpPr>
          <p:cNvPr id="12" name="Номер слайда 5">
            <a:extLst>
              <a:ext uri="{FF2B5EF4-FFF2-40B4-BE49-F238E27FC236}">
                <a16:creationId xmlns:a16="http://schemas.microsoft.com/office/drawing/2014/main" id="{05E709D6-8460-4D56-BA89-897BE402CFD1}"/>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5405749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8_Заголовок раздела">
    <p:spTree>
      <p:nvGrpSpPr>
        <p:cNvPr id="1" name=""/>
        <p:cNvGrpSpPr/>
        <p:nvPr/>
      </p:nvGrpSpPr>
      <p:grpSpPr>
        <a:xfrm>
          <a:off x="0" y="0"/>
          <a:ext cx="0" cy="0"/>
          <a:chOff x="0" y="0"/>
          <a:chExt cx="0" cy="0"/>
        </a:xfrm>
      </p:grpSpPr>
      <p:pic>
        <p:nvPicPr>
          <p:cNvPr id="27" name="Рисунок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24" y="0"/>
            <a:ext cx="7458615" cy="6858000"/>
          </a:xfrm>
          <a:prstGeom prst="rect">
            <a:avLst/>
          </a:prstGeom>
        </p:spPr>
      </p:pic>
      <p:pic>
        <p:nvPicPr>
          <p:cNvPr id="28" name="Рисунок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728" y="1355354"/>
            <a:ext cx="3683260" cy="4686240"/>
          </a:xfrm>
          <a:prstGeom prst="rect">
            <a:avLst/>
          </a:prstGeom>
        </p:spPr>
      </p:pic>
      <p:pic>
        <p:nvPicPr>
          <p:cNvPr id="29" name="Рисунок 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4974" y="6139499"/>
            <a:ext cx="5976664" cy="216654"/>
          </a:xfrm>
          <a:prstGeom prst="rect">
            <a:avLst/>
          </a:prstGeom>
        </p:spPr>
      </p:pic>
      <p:pic>
        <p:nvPicPr>
          <p:cNvPr id="32" name="Рисунок 3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669156" y="0"/>
            <a:ext cx="2712926" cy="907323"/>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userDrawn="1">
            <p:ph type="title" hasCustomPrompt="1"/>
          </p:nvPr>
        </p:nvSpPr>
        <p:spPr>
          <a:xfrm>
            <a:off x="6319533" y="1638729"/>
            <a:ext cx="5164406" cy="1343397"/>
          </a:xfrm>
        </p:spPr>
        <p:txBody>
          <a:bodyPr anchor="b"/>
          <a:lstStyle>
            <a:lvl1pPr algn="ctr">
              <a:defRPr sz="6000"/>
            </a:lvl1pPr>
          </a:lstStyle>
          <a:p>
            <a:r>
              <a:rPr lang="da-DK" dirty="0"/>
              <a:t>Lorem ipsum dolor </a:t>
            </a:r>
            <a:endParaRPr lang="ru-RU" dirty="0"/>
          </a:p>
        </p:txBody>
      </p:sp>
      <p:sp>
        <p:nvSpPr>
          <p:cNvPr id="4" name="Дата 3"/>
          <p:cNvSpPr>
            <a:spLocks noGrp="1"/>
          </p:cNvSpPr>
          <p:nvPr userDrawn="1">
            <p:ph type="dt" sz="half" idx="10"/>
          </p:nvPr>
        </p:nvSpPr>
        <p:spPr/>
        <p:txBody>
          <a:bodyPr/>
          <a:lstStyle>
            <a:lvl1pPr>
              <a:defRPr>
                <a:solidFill>
                  <a:schemeClr val="bg1"/>
                </a:solidFill>
              </a:defRPr>
            </a:lvl1pPr>
          </a:lstStyle>
          <a:p>
            <a:fld id="{030EDC82-0967-4745-B010-910D2EE3BBBD}" type="datetime1">
              <a:rPr lang="ru-RU" smtClean="0"/>
              <a:t>19.09.2023</a:t>
            </a:fld>
            <a:endParaRPr lang="ru-RU" dirty="0"/>
          </a:p>
        </p:txBody>
      </p:sp>
      <p:sp>
        <p:nvSpPr>
          <p:cNvPr id="5" name="Нижний колонтитул 4"/>
          <p:cNvSpPr>
            <a:spLocks noGrp="1"/>
          </p:cNvSpPr>
          <p:nvPr userDrawn="1">
            <p:ph type="ftr" sz="quarter" idx="11"/>
          </p:nvPr>
        </p:nvSpPr>
        <p:spPr/>
        <p:txBody>
          <a:bodyPr/>
          <a:lstStyle>
            <a:lvl1pPr>
              <a:defRPr>
                <a:solidFill>
                  <a:schemeClr val="bg1"/>
                </a:solidFill>
              </a:defRPr>
            </a:lvl1pPr>
          </a:lstStyle>
          <a:p>
            <a:endParaRPr lang="ru-RU" dirty="0"/>
          </a:p>
        </p:txBody>
      </p:sp>
      <p:pic>
        <p:nvPicPr>
          <p:cNvPr id="11" name="Grafik 10">
            <a:extLst>
              <a:ext uri="{FF2B5EF4-FFF2-40B4-BE49-F238E27FC236}">
                <a16:creationId xmlns:a16="http://schemas.microsoft.com/office/drawing/2014/main" id="{0397603C-DD10-4E01-A745-0F9B617653D4}"/>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250136" y="354837"/>
            <a:ext cx="1363283" cy="653609"/>
          </a:xfrm>
          <a:prstGeom prst="rect">
            <a:avLst/>
          </a:prstGeom>
        </p:spPr>
      </p:pic>
      <p:sp>
        <p:nvSpPr>
          <p:cNvPr id="12" name="Номер слайда 5">
            <a:extLst>
              <a:ext uri="{FF2B5EF4-FFF2-40B4-BE49-F238E27FC236}">
                <a16:creationId xmlns:a16="http://schemas.microsoft.com/office/drawing/2014/main" id="{0223FFBA-7918-4A10-B457-FF2D180F059D}"/>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4452627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6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r="40745" b="16181"/>
          <a:stretch/>
        </p:blipFill>
        <p:spPr>
          <a:xfrm>
            <a:off x="9386846" y="1109662"/>
            <a:ext cx="2805154" cy="5748338"/>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2647950" cy="6705199"/>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7B0E277B-1919-4863-B9E7-77B57AB647EB}"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18"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19"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2865910" y="5774611"/>
            <a:ext cx="6125690" cy="222056"/>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878964" y="1632968"/>
            <a:ext cx="436111" cy="436111"/>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728746" y="196623"/>
            <a:ext cx="504825" cy="504825"/>
          </a:xfrm>
          <a:prstGeom prst="rect">
            <a:avLst/>
          </a:prstGeom>
        </p:spPr>
      </p:pic>
      <p:pic>
        <p:nvPicPr>
          <p:cNvPr id="25" name="Рисунок 2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869460" y="6048972"/>
            <a:ext cx="504825" cy="504825"/>
          </a:xfrm>
          <a:prstGeom prst="rect">
            <a:avLst/>
          </a:prstGeom>
        </p:spPr>
      </p:pic>
      <p:pic>
        <p:nvPicPr>
          <p:cNvPr id="15" name="Рисунок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320171" y="3754337"/>
            <a:ext cx="2743200" cy="2743200"/>
          </a:xfrm>
          <a:prstGeom prst="rect">
            <a:avLst/>
          </a:prstGeom>
        </p:spPr>
      </p:pic>
      <p:pic>
        <p:nvPicPr>
          <p:cNvPr id="21" name="Рисунок 2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V="1">
            <a:off x="0" y="937878"/>
            <a:ext cx="3267075" cy="330338"/>
          </a:xfrm>
          <a:prstGeom prst="rect">
            <a:avLst/>
          </a:prstGeom>
        </p:spPr>
      </p:pic>
      <p:pic>
        <p:nvPicPr>
          <p:cNvPr id="34" name="Рисунок 3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flipV="1">
            <a:off x="8924925" y="937878"/>
            <a:ext cx="3267075" cy="330338"/>
          </a:xfrm>
          <a:prstGeom prst="rect">
            <a:avLst/>
          </a:prstGeom>
        </p:spPr>
      </p:pic>
      <p:sp>
        <p:nvSpPr>
          <p:cNvPr id="20" name="Номер слайда 5">
            <a:extLst>
              <a:ext uri="{FF2B5EF4-FFF2-40B4-BE49-F238E27FC236}">
                <a16:creationId xmlns:a16="http://schemas.microsoft.com/office/drawing/2014/main" id="{DACEC39B-9194-4D0B-8EB0-107D8DD954F1}"/>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2615697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9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r="40745" b="16181"/>
          <a:stretch/>
        </p:blipFill>
        <p:spPr>
          <a:xfrm>
            <a:off x="9386846" y="1109662"/>
            <a:ext cx="2805154" cy="5748338"/>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2647950" cy="6705199"/>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C3A4A5BC-76DF-48B0-BE7C-AD1E49CF65A6}"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18"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19"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28746" y="196623"/>
            <a:ext cx="504825" cy="504825"/>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320171" y="3754337"/>
            <a:ext cx="2743200" cy="2743200"/>
          </a:xfrm>
          <a:prstGeom prst="rect">
            <a:avLst/>
          </a:prstGeom>
        </p:spPr>
      </p:pic>
      <p:sp>
        <p:nvSpPr>
          <p:cNvPr id="13" name="Номер слайда 5">
            <a:extLst>
              <a:ext uri="{FF2B5EF4-FFF2-40B4-BE49-F238E27FC236}">
                <a16:creationId xmlns:a16="http://schemas.microsoft.com/office/drawing/2014/main" id="{1AD2C02B-51A2-4AF1-9D1C-36DDDF061335}"/>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2447959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More-text_blue">
    <p:spTree>
      <p:nvGrpSpPr>
        <p:cNvPr id="1" name=""/>
        <p:cNvGrpSpPr/>
        <p:nvPr/>
      </p:nvGrpSpPr>
      <p:grpSpPr>
        <a:xfrm>
          <a:off x="0" y="0"/>
          <a:ext cx="0" cy="0"/>
          <a:chOff x="0" y="0"/>
          <a:chExt cx="0" cy="0"/>
        </a:xfrm>
      </p:grpSpPr>
      <p:pic>
        <p:nvPicPr>
          <p:cNvPr id="2" name="Рисунок 1"/>
          <p:cNvPicPr>
            <a:picLocks noChangeAspect="1"/>
          </p:cNvPicPr>
          <p:nvPr userDrawn="1"/>
        </p:nvPicPr>
        <p:blipFill rotWithShape="1">
          <a:blip r:embed="rId2" cstate="print">
            <a:extLst>
              <a:ext uri="{28A0092B-C50C-407E-A947-70E740481C1C}">
                <a14:useLocalDpi xmlns:a14="http://schemas.microsoft.com/office/drawing/2010/main" val="0"/>
              </a:ext>
            </a:extLst>
          </a:blip>
          <a:srcRect r="7402"/>
          <a:stretch/>
        </p:blipFill>
        <p:spPr>
          <a:xfrm>
            <a:off x="0" y="0"/>
            <a:ext cx="963140"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3"/>
            <a:ext cx="968896" cy="809028"/>
          </a:xfrm>
          <a:prstGeom prst="rect">
            <a:avLst/>
          </a:prstGeom>
        </p:spPr>
      </p:pic>
      <p:sp>
        <p:nvSpPr>
          <p:cNvPr id="4" name="Дата 3"/>
          <p:cNvSpPr>
            <a:spLocks noGrp="1"/>
          </p:cNvSpPr>
          <p:nvPr>
            <p:ph type="dt" sz="half" idx="10"/>
          </p:nvPr>
        </p:nvSpPr>
        <p:spPr>
          <a:xfrm>
            <a:off x="838200" y="6356351"/>
            <a:ext cx="2743200" cy="365125"/>
          </a:xfrm>
        </p:spPr>
        <p:txBody>
          <a:bodyPr/>
          <a:lstStyle/>
          <a:p>
            <a:fld id="{88AC984A-D5EB-4D41-9F81-9F355C751AF1}" type="datetime1">
              <a:rPr lang="ru-RU" smtClean="0"/>
              <a:t>19.09.2023</a:t>
            </a:fld>
            <a:endParaRPr lang="ru-RU" dirty="0"/>
          </a:p>
        </p:txBody>
      </p:sp>
      <p:sp>
        <p:nvSpPr>
          <p:cNvPr id="5" name="Нижний колонтитул 4"/>
          <p:cNvSpPr>
            <a:spLocks noGrp="1"/>
          </p:cNvSpPr>
          <p:nvPr>
            <p:ph type="ftr" sz="quarter" idx="11"/>
          </p:nvPr>
        </p:nvSpPr>
        <p:spPr>
          <a:xfrm>
            <a:off x="4038600" y="6356351"/>
            <a:ext cx="4114800" cy="365125"/>
          </a:xfrm>
        </p:spPr>
        <p:txBody>
          <a:bodyPr/>
          <a:lstStyle/>
          <a:p>
            <a:endParaRPr lang="ru-RU" dirty="0"/>
          </a:p>
        </p:txBody>
      </p:sp>
      <p:pic>
        <p:nvPicPr>
          <p:cNvPr id="11" name="Рисунок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1228860" y="0"/>
            <a:ext cx="963140" cy="801332"/>
          </a:xfrm>
          <a:prstGeom prst="rect">
            <a:avLst/>
          </a:prstGeom>
        </p:spPr>
      </p:pic>
      <p:sp>
        <p:nvSpPr>
          <p:cNvPr id="22" name="Текст 2"/>
          <p:cNvSpPr>
            <a:spLocks noGrp="1"/>
          </p:cNvSpPr>
          <p:nvPr>
            <p:ph type="body" idx="1" hasCustomPrompt="1"/>
          </p:nvPr>
        </p:nvSpPr>
        <p:spPr>
          <a:xfrm>
            <a:off x="877169" y="375557"/>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3" name="Рисунок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99842" y="1690007"/>
            <a:ext cx="592158" cy="3224893"/>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48955" y="4212773"/>
            <a:ext cx="450396" cy="450396"/>
          </a:xfrm>
          <a:prstGeom prst="rect">
            <a:avLst/>
          </a:prstGeom>
        </p:spPr>
      </p:pic>
      <p:sp>
        <p:nvSpPr>
          <p:cNvPr id="12" name="Номер слайда 5">
            <a:extLst>
              <a:ext uri="{FF2B5EF4-FFF2-40B4-BE49-F238E27FC236}">
                <a16:creationId xmlns:a16="http://schemas.microsoft.com/office/drawing/2014/main" id="{E7990F20-F833-45AB-B898-C8109790D124}"/>
              </a:ext>
            </a:extLst>
          </p:cNvPr>
          <p:cNvSpPr>
            <a:spLocks noGrp="1"/>
          </p:cNvSpPr>
          <p:nvPr>
            <p:ph type="sldNum" sz="quarter" idx="12"/>
          </p:nvPr>
        </p:nvSpPr>
        <p:spPr>
          <a:xfrm>
            <a:off x="10897386" y="6330754"/>
            <a:ext cx="1268493"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4888114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7_Заголовок раздела">
    <p:spTree>
      <p:nvGrpSpPr>
        <p:cNvPr id="1" name=""/>
        <p:cNvGrpSpPr/>
        <p:nvPr/>
      </p:nvGrpSpPr>
      <p:grpSpPr>
        <a:xfrm>
          <a:off x="0" y="0"/>
          <a:ext cx="0" cy="0"/>
          <a:chOff x="0" y="0"/>
          <a:chExt cx="0" cy="0"/>
        </a:xfrm>
      </p:grpSpPr>
      <p:pic>
        <p:nvPicPr>
          <p:cNvPr id="24" name="Рисунок 23"/>
          <p:cNvPicPr>
            <a:picLocks noChangeAspect="1"/>
          </p:cNvPicPr>
          <p:nvPr userDrawn="1"/>
        </p:nvPicPr>
        <p:blipFill rotWithShape="1">
          <a:blip r:embed="rId2" cstate="print">
            <a:extLst>
              <a:ext uri="{28A0092B-C50C-407E-A947-70E740481C1C}">
                <a14:useLocalDpi xmlns:a14="http://schemas.microsoft.com/office/drawing/2010/main" val="0"/>
              </a:ext>
            </a:extLst>
          </a:blip>
          <a:srcRect l="34376" b="49048"/>
          <a:stretch/>
        </p:blipFill>
        <p:spPr>
          <a:xfrm flipH="1">
            <a:off x="9085379" y="3369263"/>
            <a:ext cx="3106621" cy="3494315"/>
          </a:xfrm>
          <a:prstGeom prst="rect">
            <a:avLst/>
          </a:prstGeom>
        </p:spPr>
      </p:pic>
      <p:pic>
        <p:nvPicPr>
          <p:cNvPr id="8" name="Рисунок 7"/>
          <p:cNvPicPr>
            <a:picLocks noChangeAspect="1"/>
          </p:cNvPicPr>
          <p:nvPr userDrawn="1"/>
        </p:nvPicPr>
        <p:blipFill rotWithShape="1">
          <a:blip r:embed="rId2" cstate="print">
            <a:extLst>
              <a:ext uri="{28A0092B-C50C-407E-A947-70E740481C1C}">
                <a14:useLocalDpi xmlns:a14="http://schemas.microsoft.com/office/drawing/2010/main" val="0"/>
              </a:ext>
            </a:extLst>
          </a:blip>
          <a:srcRect l="34376" b="49048"/>
          <a:stretch/>
        </p:blipFill>
        <p:spPr>
          <a:xfrm>
            <a:off x="-4736" y="3369264"/>
            <a:ext cx="3106621" cy="3494315"/>
          </a:xfrm>
          <a:prstGeom prst="rect">
            <a:avLst/>
          </a:prstGeom>
        </p:spPr>
      </p:pic>
      <p:grpSp>
        <p:nvGrpSpPr>
          <p:cNvPr id="3" name="Группа 2"/>
          <p:cNvGrpSpPr/>
          <p:nvPr userDrawn="1"/>
        </p:nvGrpSpPr>
        <p:grpSpPr>
          <a:xfrm>
            <a:off x="114206" y="-3847"/>
            <a:ext cx="11889642" cy="6861847"/>
            <a:chOff x="114206" y="-3848"/>
            <a:chExt cx="11889642" cy="6861847"/>
          </a:xfrm>
        </p:grpSpPr>
        <p:pic>
          <p:nvPicPr>
            <p:cNvPr id="2" name="Рисунок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206" y="-1"/>
              <a:ext cx="4139638" cy="6858000"/>
            </a:xfrm>
            <a:prstGeom prst="rect">
              <a:avLst/>
            </a:prstGeom>
          </p:spPr>
        </p:pic>
        <p:pic>
          <p:nvPicPr>
            <p:cNvPr id="23" name="Рисунок 2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7864210" y="-3848"/>
              <a:ext cx="4139638" cy="6858000"/>
            </a:xfrm>
            <a:prstGeom prst="rect">
              <a:avLst/>
            </a:prstGeom>
          </p:spPr>
        </p:pic>
      </p:grpSp>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C7D89DAC-95AA-43F2-BDC0-558475E472CD}"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dirty="0"/>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2996182" y="5373849"/>
            <a:ext cx="6125690" cy="222056"/>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687427" y="3051953"/>
            <a:ext cx="2743200" cy="2743200"/>
          </a:xfrm>
          <a:prstGeom prst="rect">
            <a:avLst/>
          </a:prstGeom>
        </p:spPr>
      </p:pic>
      <p:sp>
        <p:nvSpPr>
          <p:cNvPr id="22" name="Текст 2"/>
          <p:cNvSpPr>
            <a:spLocks noGrp="1"/>
          </p:cNvSpPr>
          <p:nvPr>
            <p:ph type="body" idx="1" hasCustomPrompt="1"/>
          </p:nvPr>
        </p:nvSpPr>
        <p:spPr>
          <a:xfrm>
            <a:off x="2187347" y="1689146"/>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16" name="Номер слайда 5">
            <a:extLst>
              <a:ext uri="{FF2B5EF4-FFF2-40B4-BE49-F238E27FC236}">
                <a16:creationId xmlns:a16="http://schemas.microsoft.com/office/drawing/2014/main" id="{78E9EA52-B11F-4994-812C-FE2C50EDC117}"/>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29580467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8_Заголовок раздела">
    <p:spTree>
      <p:nvGrpSpPr>
        <p:cNvPr id="1" name=""/>
        <p:cNvGrpSpPr/>
        <p:nvPr/>
      </p:nvGrpSpPr>
      <p:grpSpPr>
        <a:xfrm>
          <a:off x="0" y="0"/>
          <a:ext cx="0" cy="0"/>
          <a:chOff x="0" y="0"/>
          <a:chExt cx="0" cy="0"/>
        </a:xfrm>
      </p:grpSpPr>
      <p:pic>
        <p:nvPicPr>
          <p:cNvPr id="32" name="Рисунок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92464" y="3067960"/>
            <a:ext cx="4299535" cy="3790040"/>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57578" y="-10948"/>
            <a:ext cx="3314700" cy="1108583"/>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F37A9BE5-57A2-44D8-8F9F-1542AEE623AB}"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dirty="0"/>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sp>
        <p:nvSpPr>
          <p:cNvPr id="21"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27" name="Текст 2"/>
          <p:cNvSpPr>
            <a:spLocks noGrp="1"/>
          </p:cNvSpPr>
          <p:nvPr>
            <p:ph type="body" idx="1" hasCustomPrompt="1"/>
          </p:nvPr>
        </p:nvSpPr>
        <p:spPr>
          <a:xfrm>
            <a:off x="726616" y="2269039"/>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5" name="Рисунок 14"/>
          <p:cNvPicPr>
            <a:picLocks noChangeAspect="1"/>
          </p:cNvPicPr>
          <p:nvPr userDrawn="1"/>
        </p:nvPicPr>
        <p:blipFill rotWithShape="1">
          <a:blip r:embed="rId6" cstate="print">
            <a:extLst>
              <a:ext uri="{28A0092B-C50C-407E-A947-70E740481C1C}">
                <a14:useLocalDpi xmlns:a14="http://schemas.microsoft.com/office/drawing/2010/main" val="0"/>
              </a:ext>
            </a:extLst>
          </a:blip>
          <a:srcRect r="39972"/>
          <a:stretch/>
        </p:blipFill>
        <p:spPr>
          <a:xfrm>
            <a:off x="10545660" y="3710286"/>
            <a:ext cx="1646698" cy="2743200"/>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38687" y="489858"/>
            <a:ext cx="1634833" cy="1638300"/>
          </a:xfrm>
          <a:prstGeom prst="rect">
            <a:avLst/>
          </a:prstGeom>
        </p:spPr>
      </p:pic>
      <p:pic>
        <p:nvPicPr>
          <p:cNvPr id="30" name="Рисунок 29"/>
          <p:cNvPicPr>
            <a:picLocks noChangeAspect="1"/>
          </p:cNvPicPr>
          <p:nvPr userDrawn="1"/>
        </p:nvPicPr>
        <p:blipFill rotWithShape="1">
          <a:blip r:embed="rId8" cstate="print">
            <a:extLst>
              <a:ext uri="{28A0092B-C50C-407E-A947-70E740481C1C}">
                <a14:useLocalDpi xmlns:a14="http://schemas.microsoft.com/office/drawing/2010/main" val="0"/>
              </a:ext>
            </a:extLst>
          </a:blip>
          <a:srcRect t="24697"/>
          <a:stretch/>
        </p:blipFill>
        <p:spPr>
          <a:xfrm>
            <a:off x="510350" y="-10948"/>
            <a:ext cx="862052" cy="652756"/>
          </a:xfrm>
          <a:prstGeom prst="rect">
            <a:avLst/>
          </a:prstGeom>
        </p:spPr>
      </p:pic>
      <p:pic>
        <p:nvPicPr>
          <p:cNvPr id="31" name="Рисунок 3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678210" y="5627361"/>
            <a:ext cx="862052" cy="866841"/>
          </a:xfrm>
          <a:prstGeom prst="rect">
            <a:avLst/>
          </a:prstGeom>
        </p:spPr>
      </p:pic>
      <p:sp>
        <p:nvSpPr>
          <p:cNvPr id="16" name="Номер слайда 5">
            <a:extLst>
              <a:ext uri="{FF2B5EF4-FFF2-40B4-BE49-F238E27FC236}">
                <a16:creationId xmlns:a16="http://schemas.microsoft.com/office/drawing/2014/main" id="{332BE0DE-B0B1-445F-93C4-562E60D408E5}"/>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3069066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9_Заголовок раздела">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0539144" y="5271809"/>
            <a:ext cx="1652856" cy="247928"/>
          </a:xfrm>
          <a:prstGeom prst="rect">
            <a:avLst/>
          </a:prstGeom>
        </p:spPr>
      </p:pic>
      <p:pic>
        <p:nvPicPr>
          <p:cNvPr id="2" name="Рисунок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3027" y="0"/>
            <a:ext cx="7779921"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66B68987-A7F8-4124-B526-5018E4966EFB}"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dirty="0"/>
          </a:p>
        </p:txBody>
      </p:sp>
      <p:pic>
        <p:nvPicPr>
          <p:cNvPr id="22" name="Рисунок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3" name="Рисунок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0094" y="2828925"/>
            <a:ext cx="2266950" cy="2266950"/>
          </a:xfrm>
          <a:prstGeom prst="rect">
            <a:avLst/>
          </a:prstGeom>
        </p:spPr>
      </p:pic>
      <p:pic>
        <p:nvPicPr>
          <p:cNvPr id="16" name="Рисунок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10391091" y="1820349"/>
            <a:ext cx="1675538" cy="3297771"/>
          </a:xfrm>
          <a:prstGeom prst="rect">
            <a:avLst/>
          </a:prstGeom>
        </p:spPr>
      </p:pic>
      <p:pic>
        <p:nvPicPr>
          <p:cNvPr id="17" name="Рисунок 16"/>
          <p:cNvPicPr>
            <a:picLocks noChangeAspect="1"/>
          </p:cNvPicPr>
          <p:nvPr userDrawn="1"/>
        </p:nvPicPr>
        <p:blipFill rotWithShape="1">
          <a:blip r:embed="rId8">
            <a:extLst>
              <a:ext uri="{28A0092B-C50C-407E-A947-70E740481C1C}">
                <a14:useLocalDpi xmlns:a14="http://schemas.microsoft.com/office/drawing/2010/main" val="0"/>
              </a:ext>
            </a:extLst>
          </a:blip>
          <a:srcRect r="18280"/>
          <a:stretch/>
        </p:blipFill>
        <p:spPr>
          <a:xfrm>
            <a:off x="11131392" y="4716518"/>
            <a:ext cx="1066364" cy="490868"/>
          </a:xfrm>
          <a:prstGeom prst="rect">
            <a:avLst/>
          </a:prstGeom>
        </p:spPr>
      </p:pic>
      <p:sp>
        <p:nvSpPr>
          <p:cNvPr id="12" name="Номер слайда 5">
            <a:extLst>
              <a:ext uri="{FF2B5EF4-FFF2-40B4-BE49-F238E27FC236}">
                <a16:creationId xmlns:a16="http://schemas.microsoft.com/office/drawing/2014/main" id="{831CE1BE-1D0C-499A-8308-30E88913B3D7}"/>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2639549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03">
    <p:spTree>
      <p:nvGrpSpPr>
        <p:cNvPr id="1" name=""/>
        <p:cNvGrpSpPr/>
        <p:nvPr/>
      </p:nvGrpSpPr>
      <p:grpSpPr>
        <a:xfrm>
          <a:off x="0" y="0"/>
          <a:ext cx="0" cy="0"/>
          <a:chOff x="0" y="0"/>
          <a:chExt cx="0" cy="0"/>
        </a:xfrm>
      </p:grpSpPr>
      <p:pic>
        <p:nvPicPr>
          <p:cNvPr id="27" name="Рисунок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06" y="0"/>
            <a:ext cx="6239483" cy="2407816"/>
          </a:xfrm>
          <a:prstGeom prst="rect">
            <a:avLst/>
          </a:prstGeom>
        </p:spPr>
      </p:pic>
      <p:pic>
        <p:nvPicPr>
          <p:cNvPr id="25" name="Рисунок 2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V="1">
            <a:off x="5261969" y="3493788"/>
            <a:ext cx="3169481" cy="164813"/>
          </a:xfrm>
          <a:prstGeom prst="rect">
            <a:avLst/>
          </a:prstGeom>
        </p:spPr>
      </p:pic>
      <p:pic>
        <p:nvPicPr>
          <p:cNvPr id="24" name="Рисунок 2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23059" y="0"/>
            <a:ext cx="1936759" cy="3208564"/>
          </a:xfrm>
          <a:prstGeom prst="rect">
            <a:avLst/>
          </a:prstGeom>
        </p:spPr>
      </p:pic>
      <p:pic>
        <p:nvPicPr>
          <p:cNvPr id="12" name="Рисунок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133600" y="0"/>
            <a:ext cx="10058400" cy="5957925"/>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 y="-203086"/>
            <a:ext cx="4713111" cy="6701416"/>
          </a:xfrm>
          <a:prstGeom prst="rect">
            <a:avLst/>
          </a:prstGeom>
        </p:spPr>
      </p:pic>
      <p:sp>
        <p:nvSpPr>
          <p:cNvPr id="2" name="Заголовок 1"/>
          <p:cNvSpPr>
            <a:spLocks noGrp="1"/>
          </p:cNvSpPr>
          <p:nvPr>
            <p:ph type="title" hasCustomPrompt="1"/>
          </p:nvPr>
        </p:nvSpPr>
        <p:spPr>
          <a:xfrm>
            <a:off x="9054193" y="169908"/>
            <a:ext cx="2517624" cy="2761071"/>
          </a:xfrm>
        </p:spPr>
        <p:txBody>
          <a:bodyPr/>
          <a:lstStyle>
            <a:lvl1pPr algn="r">
              <a:defRPr>
                <a:solidFill>
                  <a:schemeClr val="tx1"/>
                </a:solidFill>
              </a:defRPr>
            </a:lvl1pPr>
          </a:lstStyle>
          <a:p>
            <a:r>
              <a:rPr lang="da-DK" dirty="0"/>
              <a:t>Lorem ipsum dolor sit amet</a:t>
            </a:r>
            <a:endParaRPr lang="ru-RU" dirty="0"/>
          </a:p>
        </p:txBody>
      </p:sp>
      <p:sp>
        <p:nvSpPr>
          <p:cNvPr id="3" name="Дата 2"/>
          <p:cNvSpPr>
            <a:spLocks noGrp="1"/>
          </p:cNvSpPr>
          <p:nvPr>
            <p:ph type="dt" sz="half" idx="10"/>
          </p:nvPr>
        </p:nvSpPr>
        <p:spPr/>
        <p:txBody>
          <a:bodyPr/>
          <a:lstStyle/>
          <a:p>
            <a:fld id="{391E936C-AE85-4B49-A06B-40B621270838}" type="datetime1">
              <a:rPr lang="ru-RU" smtClean="0"/>
              <a:t>19.09.2023</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sp>
        <p:nvSpPr>
          <p:cNvPr id="13" name="Текст 12"/>
          <p:cNvSpPr>
            <a:spLocks noGrp="1"/>
          </p:cNvSpPr>
          <p:nvPr>
            <p:ph type="body" sz="quarter" idx="13" hasCustomPrompt="1"/>
          </p:nvPr>
        </p:nvSpPr>
        <p:spPr>
          <a:xfrm>
            <a:off x="8069792" y="3225914"/>
            <a:ext cx="3502025" cy="1411288"/>
          </a:xfrm>
        </p:spPr>
        <p:txBody>
          <a:bodyPr/>
          <a:lstStyle>
            <a:lvl1pPr algn="r">
              <a:defRPr sz="16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pic>
        <p:nvPicPr>
          <p:cNvPr id="7" name="Рисунок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6213" y="0"/>
            <a:ext cx="6381890" cy="5355771"/>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pic>
        <p:nvPicPr>
          <p:cNvPr id="18" name="Рисунок 1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708809" y="27720"/>
            <a:ext cx="2852057" cy="2799769"/>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244789" y="1333867"/>
            <a:ext cx="2013559" cy="2180685"/>
          </a:xfrm>
          <a:prstGeom prst="rect">
            <a:avLst/>
          </a:prstGeom>
        </p:spPr>
      </p:pic>
      <p:pic>
        <p:nvPicPr>
          <p:cNvPr id="23" name="Рисунок 2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20296" y="60695"/>
            <a:ext cx="1165197" cy="1273172"/>
          </a:xfrm>
          <a:prstGeom prst="rect">
            <a:avLst/>
          </a:prstGeom>
        </p:spPr>
      </p:pic>
    </p:spTree>
    <p:extLst>
      <p:ext uri="{BB962C8B-B14F-4D97-AF65-F5344CB8AC3E}">
        <p14:creationId xmlns:p14="http://schemas.microsoft.com/office/powerpoint/2010/main" val="18466599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0_Заголовок раздела">
    <p:spTree>
      <p:nvGrpSpPr>
        <p:cNvPr id="1" name=""/>
        <p:cNvGrpSpPr/>
        <p:nvPr/>
      </p:nvGrpSpPr>
      <p:grpSpPr>
        <a:xfrm>
          <a:off x="0" y="0"/>
          <a:ext cx="0" cy="0"/>
          <a:chOff x="0" y="0"/>
          <a:chExt cx="0" cy="0"/>
        </a:xfrm>
      </p:grpSpPr>
      <p:pic>
        <p:nvPicPr>
          <p:cNvPr id="18" name="Рисунок 17"/>
          <p:cNvPicPr>
            <a:picLocks noChangeAspect="1"/>
          </p:cNvPicPr>
          <p:nvPr userDrawn="1"/>
        </p:nvPicPr>
        <p:blipFill rotWithShape="1">
          <a:blip r:embed="rId2" cstate="print">
            <a:extLst>
              <a:ext uri="{28A0092B-C50C-407E-A947-70E740481C1C}">
                <a14:useLocalDpi xmlns:a14="http://schemas.microsoft.com/office/drawing/2010/main" val="0"/>
              </a:ext>
            </a:extLst>
          </a:blip>
          <a:srcRect r="57066"/>
          <a:stretch/>
        </p:blipFill>
        <p:spPr>
          <a:xfrm flipH="1">
            <a:off x="0" y="0"/>
            <a:ext cx="2657475" cy="3866889"/>
          </a:xfrm>
          <a:prstGeom prst="rect">
            <a:avLst/>
          </a:prstGeom>
        </p:spPr>
      </p:pic>
      <p:pic>
        <p:nvPicPr>
          <p:cNvPr id="2" name="Рисунок 1"/>
          <p:cNvPicPr>
            <a:picLocks noChangeAspect="1"/>
          </p:cNvPicPr>
          <p:nvPr userDrawn="1"/>
        </p:nvPicPr>
        <p:blipFill rotWithShape="1">
          <a:blip r:embed="rId3" cstate="print">
            <a:extLst>
              <a:ext uri="{28A0092B-C50C-407E-A947-70E740481C1C}">
                <a14:useLocalDpi xmlns:a14="http://schemas.microsoft.com/office/drawing/2010/main" val="0"/>
              </a:ext>
            </a:extLst>
          </a:blip>
          <a:srcRect l="35314"/>
          <a:stretch/>
        </p:blipFill>
        <p:spPr>
          <a:xfrm>
            <a:off x="0" y="0"/>
            <a:ext cx="4824682"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4358E8E6-3485-4D26-8F3C-1D7BCE5F13FE}"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14" name="Диаграмма 2"/>
          <p:cNvSpPr>
            <a:spLocks noGrp="1"/>
          </p:cNvSpPr>
          <p:nvPr>
            <p:ph type="chart" sz="quarter" idx="13"/>
          </p:nvPr>
        </p:nvSpPr>
        <p:spPr>
          <a:xfrm>
            <a:off x="865867" y="1314449"/>
            <a:ext cx="4449763" cy="4138613"/>
          </a:xfrm>
        </p:spPr>
        <p:txBody>
          <a:bodyPr/>
          <a:lstStyle/>
          <a:p>
            <a:endParaRPr lang="ru-RU" dirty="0"/>
          </a:p>
        </p:txBody>
      </p:sp>
      <p:sp>
        <p:nvSpPr>
          <p:cNvPr id="15"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en-US" dirty="0"/>
              <a:t>L</a:t>
            </a:r>
            <a:r>
              <a:rPr lang="da-DK" dirty="0"/>
              <a:t>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6" name="Рисунок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3" name="Рисунок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940689" y="4638674"/>
            <a:ext cx="1628775" cy="1628775"/>
          </a:xfrm>
          <a:prstGeom prst="rect">
            <a:avLst/>
          </a:prstGeom>
        </p:spPr>
      </p:pic>
      <p:pic>
        <p:nvPicPr>
          <p:cNvPr id="17" name="Рисунок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605844" y="652099"/>
            <a:ext cx="298464" cy="298464"/>
          </a:xfrm>
          <a:prstGeom prst="rect">
            <a:avLst/>
          </a:prstGeom>
        </p:spPr>
      </p:pic>
      <p:pic>
        <p:nvPicPr>
          <p:cNvPr id="19" name="Рисунок 18"/>
          <p:cNvPicPr>
            <a:picLocks noChangeAspect="1"/>
          </p:cNvPicPr>
          <p:nvPr userDrawn="1"/>
        </p:nvPicPr>
        <p:blipFill rotWithShape="1">
          <a:blip r:embed="rId8" cstate="print">
            <a:extLst>
              <a:ext uri="{28A0092B-C50C-407E-A947-70E740481C1C}">
                <a14:useLocalDpi xmlns:a14="http://schemas.microsoft.com/office/drawing/2010/main" val="0"/>
              </a:ext>
            </a:extLst>
          </a:blip>
          <a:srcRect r="40696"/>
          <a:stretch/>
        </p:blipFill>
        <p:spPr>
          <a:xfrm>
            <a:off x="10623550" y="2397444"/>
            <a:ext cx="1568450" cy="1972622"/>
          </a:xfrm>
          <a:prstGeom prst="rect">
            <a:avLst/>
          </a:prstGeom>
        </p:spPr>
      </p:pic>
      <p:sp>
        <p:nvSpPr>
          <p:cNvPr id="20" name="Номер слайда 5">
            <a:extLst>
              <a:ext uri="{FF2B5EF4-FFF2-40B4-BE49-F238E27FC236}">
                <a16:creationId xmlns:a16="http://schemas.microsoft.com/office/drawing/2014/main" id="{8F547336-B97F-4E4B-B2FF-0ECE69196A6F}"/>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1925232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21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t="46667"/>
          <a:stretch/>
        </p:blipFill>
        <p:spPr>
          <a:xfrm rot="5400000">
            <a:off x="8494816" y="2972427"/>
            <a:ext cx="4171429" cy="3222939"/>
          </a:xfrm>
          <a:prstGeom prst="rect">
            <a:avLst/>
          </a:prstGeom>
        </p:spPr>
      </p:pic>
      <p:pic>
        <p:nvPicPr>
          <p:cNvPr id="9" name="Рисунок 8"/>
          <p:cNvPicPr>
            <a:picLocks noChangeAspect="1"/>
          </p:cNvPicPr>
          <p:nvPr userDrawn="1"/>
        </p:nvPicPr>
        <p:blipFill rotWithShape="1">
          <a:blip r:embed="rId3" cstate="print">
            <a:extLst>
              <a:ext uri="{28A0092B-C50C-407E-A947-70E740481C1C}">
                <a14:useLocalDpi xmlns:a14="http://schemas.microsoft.com/office/drawing/2010/main" val="0"/>
              </a:ext>
            </a:extLst>
          </a:blip>
          <a:srcRect l="31603" t="16879"/>
          <a:stretch/>
        </p:blipFill>
        <p:spPr>
          <a:xfrm>
            <a:off x="-11695" y="0"/>
            <a:ext cx="3237901" cy="5700483"/>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BED00DA3-BF74-471C-8744-745468C58709}"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16" name="Диаграмма 2"/>
          <p:cNvSpPr>
            <a:spLocks noGrp="1"/>
          </p:cNvSpPr>
          <p:nvPr>
            <p:ph type="chart" sz="quarter" idx="13"/>
          </p:nvPr>
        </p:nvSpPr>
        <p:spPr>
          <a:xfrm>
            <a:off x="3707778" y="1542820"/>
            <a:ext cx="4449763" cy="4138613"/>
          </a:xfrm>
        </p:spPr>
        <p:txBody>
          <a:bodyPr/>
          <a:lstStyle/>
          <a:p>
            <a:endParaRPr lang="ru-RU" dirty="0"/>
          </a:p>
        </p:txBody>
      </p:sp>
      <p:sp>
        <p:nvSpPr>
          <p:cNvPr id="17"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66410" y="2101927"/>
            <a:ext cx="4963941" cy="4963941"/>
          </a:xfrm>
          <a:prstGeom prst="rect">
            <a:avLst/>
          </a:prstGeom>
        </p:spPr>
      </p:pic>
      <p:pic>
        <p:nvPicPr>
          <p:cNvPr id="11" name="Рисунок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607590" y="4239222"/>
            <a:ext cx="1809750" cy="1809750"/>
          </a:xfrm>
          <a:prstGeom prst="rect">
            <a:avLst/>
          </a:prstGeom>
        </p:spPr>
      </p:pic>
      <p:pic>
        <p:nvPicPr>
          <p:cNvPr id="12" name="Рисунок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80530" y="1156300"/>
            <a:ext cx="628650" cy="628650"/>
          </a:xfrm>
          <a:prstGeom prst="rect">
            <a:avLst/>
          </a:prstGeom>
        </p:spPr>
      </p:pic>
      <p:pic>
        <p:nvPicPr>
          <p:cNvPr id="22" name="Рисунок 2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42875" y="5727700"/>
            <a:ext cx="628650" cy="628650"/>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098251" y="1877543"/>
            <a:ext cx="319089" cy="319089"/>
          </a:xfrm>
          <a:prstGeom prst="rect">
            <a:avLst/>
          </a:prstGeom>
        </p:spPr>
      </p:pic>
      <p:pic>
        <p:nvPicPr>
          <p:cNvPr id="24" name="Рисунок 2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747573" y="736542"/>
            <a:ext cx="319089" cy="319089"/>
          </a:xfrm>
          <a:prstGeom prst="rect">
            <a:avLst/>
          </a:prstGeom>
        </p:spPr>
      </p:pic>
      <p:sp>
        <p:nvSpPr>
          <p:cNvPr id="18" name="Номер слайда 5">
            <a:extLst>
              <a:ext uri="{FF2B5EF4-FFF2-40B4-BE49-F238E27FC236}">
                <a16:creationId xmlns:a16="http://schemas.microsoft.com/office/drawing/2014/main" id="{A2DE17D8-2603-485F-B20B-6F53B672E618}"/>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3664376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able_slide_blue">
    <p:spTree>
      <p:nvGrpSpPr>
        <p:cNvPr id="1" name=""/>
        <p:cNvGrpSpPr/>
        <p:nvPr/>
      </p:nvGrpSpPr>
      <p:grpSpPr>
        <a:xfrm>
          <a:off x="0" y="0"/>
          <a:ext cx="0" cy="0"/>
          <a:chOff x="0" y="0"/>
          <a:chExt cx="0" cy="0"/>
        </a:xfrm>
      </p:grpSpPr>
      <p:pic>
        <p:nvPicPr>
          <p:cNvPr id="18" name="Рисунок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161500" y="4304006"/>
            <a:ext cx="2725731" cy="2402732"/>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3A20286A-6229-4348-B1D1-B0275B889723}" type="datetime1">
              <a:rPr lang="ru-RU" smtClean="0"/>
              <a:t>19.09.2023</a:t>
            </a:fld>
            <a:endParaRPr lang="ru-RU" dirty="0"/>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pic>
        <p:nvPicPr>
          <p:cNvPr id="14" name="Рисунок 13"/>
          <p:cNvPicPr>
            <a:picLocks noChangeAspect="1"/>
          </p:cNvPicPr>
          <p:nvPr userDrawn="1"/>
        </p:nvPicPr>
        <p:blipFill rotWithShape="1">
          <a:blip r:embed="rId4" cstate="print">
            <a:extLst>
              <a:ext uri="{28A0092B-C50C-407E-A947-70E740481C1C}">
                <a14:useLocalDpi xmlns:a14="http://schemas.microsoft.com/office/drawing/2010/main" val="0"/>
              </a:ext>
            </a:extLst>
          </a:blip>
          <a:srcRect r="33044"/>
          <a:stretch/>
        </p:blipFill>
        <p:spPr>
          <a:xfrm rot="5400000">
            <a:off x="9624386" y="4936789"/>
            <a:ext cx="1547205" cy="2315693"/>
          </a:xfrm>
          <a:prstGeom prst="rect">
            <a:avLst/>
          </a:prstGeom>
        </p:spPr>
      </p:pic>
      <p:pic>
        <p:nvPicPr>
          <p:cNvPr id="17" name="Рисунок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21" name="Рисунок 20"/>
          <p:cNvPicPr>
            <a:picLocks noChangeAspect="1"/>
          </p:cNvPicPr>
          <p:nvPr userDrawn="1"/>
        </p:nvPicPr>
        <p:blipFill rotWithShape="1">
          <a:blip r:embed="rId6" cstate="print">
            <a:extLst>
              <a:ext uri="{28A0092B-C50C-407E-A947-70E740481C1C}">
                <a14:useLocalDpi xmlns:a14="http://schemas.microsoft.com/office/drawing/2010/main" val="0"/>
              </a:ext>
            </a:extLst>
          </a:blip>
          <a:srcRect l="32736"/>
          <a:stretch/>
        </p:blipFill>
        <p:spPr>
          <a:xfrm>
            <a:off x="0" y="4333878"/>
            <a:ext cx="1419874" cy="2110896"/>
          </a:xfrm>
          <a:prstGeom prst="rect">
            <a:avLst/>
          </a:prstGeom>
        </p:spPr>
      </p:pic>
      <p:sp>
        <p:nvSpPr>
          <p:cNvPr id="10" name="Номер слайда 5">
            <a:extLst>
              <a:ext uri="{FF2B5EF4-FFF2-40B4-BE49-F238E27FC236}">
                <a16:creationId xmlns:a16="http://schemas.microsoft.com/office/drawing/2014/main" id="{B5D41614-D43A-469A-AC4B-9B2C31344C71}"/>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38810042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Table_slide_blue">
    <p:spTree>
      <p:nvGrpSpPr>
        <p:cNvPr id="1" name=""/>
        <p:cNvGrpSpPr/>
        <p:nvPr/>
      </p:nvGrpSpPr>
      <p:grpSpPr>
        <a:xfrm>
          <a:off x="0" y="0"/>
          <a:ext cx="0" cy="0"/>
          <a:chOff x="0" y="0"/>
          <a:chExt cx="0" cy="0"/>
        </a:xfrm>
      </p:grpSpPr>
      <p:pic>
        <p:nvPicPr>
          <p:cNvPr id="7" name="Рисунок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6" name="Номер слайда 5"/>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pic>
        <p:nvPicPr>
          <p:cNvPr id="17" name="Рисунок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spTree>
    <p:extLst>
      <p:ext uri="{BB962C8B-B14F-4D97-AF65-F5344CB8AC3E}">
        <p14:creationId xmlns:p14="http://schemas.microsoft.com/office/powerpoint/2010/main" val="26272929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bullet_points_blue">
    <p:spTree>
      <p:nvGrpSpPr>
        <p:cNvPr id="1" name=""/>
        <p:cNvGrpSpPr/>
        <p:nvPr/>
      </p:nvGrpSpPr>
      <p:grpSpPr>
        <a:xfrm>
          <a:off x="0" y="0"/>
          <a:ext cx="0" cy="0"/>
          <a:chOff x="0" y="0"/>
          <a:chExt cx="0" cy="0"/>
        </a:xfrm>
      </p:grpSpPr>
      <p:pic>
        <p:nvPicPr>
          <p:cNvPr id="12" name="Рисунок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66671"/>
          <a:stretch/>
        </p:blipFill>
        <p:spPr>
          <a:xfrm>
            <a:off x="11202039" y="2130441"/>
            <a:ext cx="989961" cy="4302951"/>
          </a:xfrm>
          <a:prstGeom prst="rect">
            <a:avLst/>
          </a:prstGeom>
        </p:spPr>
      </p:pic>
      <p:pic>
        <p:nvPicPr>
          <p:cNvPr id="2" name="Рисунок 1"/>
          <p:cNvPicPr>
            <a:picLocks noChangeAspect="1"/>
          </p:cNvPicPr>
          <p:nvPr userDrawn="1"/>
        </p:nvPicPr>
        <p:blipFill rotWithShape="1">
          <a:blip r:embed="rId3" cstate="print">
            <a:extLst>
              <a:ext uri="{28A0092B-C50C-407E-A947-70E740481C1C}">
                <a14:useLocalDpi xmlns:a14="http://schemas.microsoft.com/office/drawing/2010/main" val="0"/>
              </a:ext>
            </a:extLst>
          </a:blip>
          <a:srcRect l="22969"/>
          <a:stretch/>
        </p:blipFill>
        <p:spPr>
          <a:xfrm>
            <a:off x="0" y="-136527"/>
            <a:ext cx="2086210"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fld id="{0DAA6EB7-0D3E-4789-8E9A-916270F13517}" type="datetime1">
              <a:rPr lang="ru-RU" smtClean="0"/>
              <a:t>19.09.2023</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dirty="0"/>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15" name="Рисунок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1" name="Рисунок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33535" y="4104551"/>
            <a:ext cx="1384489" cy="1761496"/>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23675" y="3116035"/>
            <a:ext cx="502104" cy="502104"/>
          </a:xfrm>
          <a:prstGeom prst="rect">
            <a:avLst/>
          </a:prstGeom>
        </p:spPr>
      </p:pic>
      <p:pic>
        <p:nvPicPr>
          <p:cNvPr id="21" name="Рисунок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737945" y="5742792"/>
            <a:ext cx="502104" cy="502104"/>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710430" y="2220927"/>
            <a:ext cx="409575" cy="409575"/>
          </a:xfrm>
          <a:prstGeom prst="rect">
            <a:avLst/>
          </a:prstGeom>
        </p:spPr>
      </p:pic>
      <p:sp>
        <p:nvSpPr>
          <p:cNvPr id="17" name="Номер слайда 5">
            <a:extLst>
              <a:ext uri="{FF2B5EF4-FFF2-40B4-BE49-F238E27FC236}">
                <a16:creationId xmlns:a16="http://schemas.microsoft.com/office/drawing/2014/main" id="{B992BA25-1136-45A6-8E50-274E90DC597D}"/>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25184801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Группа 8"/>
          <p:cNvGrpSpPr/>
          <p:nvPr userDrawn="1"/>
        </p:nvGrpSpPr>
        <p:grpSpPr>
          <a:xfrm>
            <a:off x="0" y="1152497"/>
            <a:ext cx="4988476" cy="5568978"/>
            <a:chOff x="7185" y="1103455"/>
            <a:chExt cx="4988476" cy="5568978"/>
          </a:xfrm>
        </p:grpSpPr>
        <p:pic>
          <p:nvPicPr>
            <p:cNvPr id="34" name="Рисунок 3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4606" y="1103455"/>
              <a:ext cx="4021096" cy="4057956"/>
            </a:xfrm>
            <a:prstGeom prst="rect">
              <a:avLst/>
            </a:prstGeom>
          </p:spPr>
        </p:pic>
        <p:pic>
          <p:nvPicPr>
            <p:cNvPr id="36" name="Рисунок 3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V="1">
              <a:off x="694606" y="5661248"/>
              <a:ext cx="4301055" cy="511348"/>
            </a:xfrm>
            <a:prstGeom prst="rect">
              <a:avLst/>
            </a:prstGeom>
          </p:spPr>
        </p:pic>
        <p:pic>
          <p:nvPicPr>
            <p:cNvPr id="37" name="Рисунок 3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185" y="6226376"/>
              <a:ext cx="2973710" cy="446057"/>
            </a:xfrm>
            <a:prstGeom prst="rect">
              <a:avLst/>
            </a:prstGeom>
          </p:spPr>
        </p:pic>
      </p:grpSp>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3" name="Текст 2"/>
          <p:cNvSpPr>
            <a:spLocks noGrp="1"/>
          </p:cNvSpPr>
          <p:nvPr>
            <p:ph type="body" idx="1" hasCustomPrompt="1"/>
          </p:nvPr>
        </p:nvSpPr>
        <p:spPr>
          <a:xfrm>
            <a:off x="7246149" y="2154404"/>
            <a:ext cx="2926171"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a:t>
            </a:r>
            <a:endParaRPr lang="ru-RU" dirty="0"/>
          </a:p>
        </p:txBody>
      </p:sp>
      <p:sp>
        <p:nvSpPr>
          <p:cNvPr id="4" name="Дата 3"/>
          <p:cNvSpPr>
            <a:spLocks noGrp="1"/>
          </p:cNvSpPr>
          <p:nvPr>
            <p:ph type="dt" sz="half" idx="10"/>
          </p:nvPr>
        </p:nvSpPr>
        <p:spPr/>
        <p:txBody>
          <a:bodyPr/>
          <a:lstStyle/>
          <a:p>
            <a:fld id="{8ADE0A67-336C-4C89-B66A-9FEBB1C2F3F2}"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12" name="Grafik 11">
            <a:extLst>
              <a:ext uri="{FF2B5EF4-FFF2-40B4-BE49-F238E27FC236}">
                <a16:creationId xmlns:a16="http://schemas.microsoft.com/office/drawing/2014/main" id="{94C9A596-E182-4A6F-B34B-1274394AA66F}"/>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250136" y="354837"/>
            <a:ext cx="1363283" cy="653609"/>
          </a:xfrm>
          <a:prstGeom prst="rect">
            <a:avLst/>
          </a:prstGeom>
        </p:spPr>
      </p:pic>
    </p:spTree>
    <p:extLst>
      <p:ext uri="{BB962C8B-B14F-4D97-AF65-F5344CB8AC3E}">
        <p14:creationId xmlns:p14="http://schemas.microsoft.com/office/powerpoint/2010/main" val="11443129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22_Заголовок раздела">
    <p:spTree>
      <p:nvGrpSpPr>
        <p:cNvPr id="1" name=""/>
        <p:cNvGrpSpPr/>
        <p:nvPr/>
      </p:nvGrpSpPr>
      <p:grpSpPr>
        <a:xfrm>
          <a:off x="0" y="0"/>
          <a:ext cx="0" cy="0"/>
          <a:chOff x="0" y="0"/>
          <a:chExt cx="0" cy="0"/>
        </a:xfrm>
      </p:grpSpPr>
      <p:pic>
        <p:nvPicPr>
          <p:cNvPr id="26" name="Рисунок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2085395"/>
            <a:ext cx="2743200" cy="411480"/>
          </a:xfrm>
          <a:prstGeom prst="rect">
            <a:avLst/>
          </a:prstGeom>
        </p:spPr>
      </p:pic>
      <p:pic>
        <p:nvPicPr>
          <p:cNvPr id="23" name="Рисунок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7656" y="0"/>
            <a:ext cx="3679723" cy="1901190"/>
          </a:xfrm>
          <a:prstGeom prst="rect">
            <a:avLst/>
          </a:prstGeom>
        </p:spPr>
      </p:pic>
      <p:pic>
        <p:nvPicPr>
          <p:cNvPr id="20" name="Рисунок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33600" y="2291487"/>
            <a:ext cx="10058400" cy="4566513"/>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931CCF97-9C54-4340-AF26-C159CE15BE24}" type="datetime1">
              <a:rPr lang="ru-RU" smtClean="0"/>
              <a:t>19.09.2023</a:t>
            </a:fld>
            <a:endParaRPr lang="ru-RU" dirty="0"/>
          </a:p>
        </p:txBody>
      </p:sp>
      <p:sp>
        <p:nvSpPr>
          <p:cNvPr id="5" name="Нижний колонтитул 4"/>
          <p:cNvSpPr>
            <a:spLocks noGrp="1"/>
          </p:cNvSpPr>
          <p:nvPr>
            <p:ph type="ftr" sz="quarter" idx="11"/>
          </p:nvPr>
        </p:nvSpPr>
        <p:spPr/>
        <p:txBody>
          <a:bodyPr/>
          <a:lstStyle>
            <a:lvl1pPr>
              <a:defRPr>
                <a:solidFill>
                  <a:schemeClr val="tx1"/>
                </a:solidFill>
              </a:defRPr>
            </a:lvl1p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
        <p:nvSpPr>
          <p:cNvPr id="18"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19"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 name="Рисунок 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947770" y="5538980"/>
            <a:ext cx="4289653" cy="509992"/>
          </a:xfrm>
          <a:prstGeom prst="rect">
            <a:avLst/>
          </a:prstGeom>
        </p:spPr>
      </p:pic>
      <p:pic>
        <p:nvPicPr>
          <p:cNvPr id="3" name="Рисунок 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656" y="2727265"/>
            <a:ext cx="1941591" cy="4130735"/>
          </a:xfrm>
          <a:prstGeom prst="rect">
            <a:avLst/>
          </a:prstGeom>
        </p:spPr>
      </p:pic>
      <p:pic>
        <p:nvPicPr>
          <p:cNvPr id="8" name="Рисунок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066243" y="765590"/>
            <a:ext cx="993253" cy="1961675"/>
          </a:xfrm>
          <a:prstGeom prst="rect">
            <a:avLst/>
          </a:prstGeom>
        </p:spPr>
      </p:pic>
      <p:pic>
        <p:nvPicPr>
          <p:cNvPr id="29" name="Рисунок 28"/>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flipV="1">
            <a:off x="10601325" y="2699913"/>
            <a:ext cx="1593553" cy="239033"/>
          </a:xfrm>
          <a:prstGeom prst="rect">
            <a:avLst/>
          </a:prstGeom>
        </p:spPr>
      </p:pic>
    </p:spTree>
    <p:extLst>
      <p:ext uri="{BB962C8B-B14F-4D97-AF65-F5344CB8AC3E}">
        <p14:creationId xmlns:p14="http://schemas.microsoft.com/office/powerpoint/2010/main" val="10454583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23_Заголовок раздела">
    <p:spTree>
      <p:nvGrpSpPr>
        <p:cNvPr id="1" name=""/>
        <p:cNvGrpSpPr/>
        <p:nvPr/>
      </p:nvGrpSpPr>
      <p:grpSpPr>
        <a:xfrm>
          <a:off x="0" y="0"/>
          <a:ext cx="0" cy="0"/>
          <a:chOff x="0" y="0"/>
          <a:chExt cx="0" cy="0"/>
        </a:xfrm>
      </p:grpSpPr>
      <p:pic>
        <p:nvPicPr>
          <p:cNvPr id="20" name="Рисунок 19"/>
          <p:cNvPicPr>
            <a:picLocks noChangeAspect="1"/>
          </p:cNvPicPr>
          <p:nvPr userDrawn="1"/>
        </p:nvPicPr>
        <p:blipFill rotWithShape="1">
          <a:blip r:embed="rId2" cstate="print">
            <a:extLst>
              <a:ext uri="{28A0092B-C50C-407E-A947-70E740481C1C}">
                <a14:useLocalDpi xmlns:a14="http://schemas.microsoft.com/office/drawing/2010/main" val="0"/>
              </a:ext>
            </a:extLst>
          </a:blip>
          <a:srcRect l="51701"/>
          <a:stretch/>
        </p:blipFill>
        <p:spPr>
          <a:xfrm>
            <a:off x="11713" y="3192938"/>
            <a:ext cx="2142819" cy="3665062"/>
          </a:xfrm>
          <a:prstGeom prst="rect">
            <a:avLst/>
          </a:prstGeom>
        </p:spPr>
      </p:pic>
      <p:pic>
        <p:nvPicPr>
          <p:cNvPr id="17" name="Рисунок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9831281" y="4045974"/>
            <a:ext cx="3616419" cy="1105017"/>
          </a:xfrm>
          <a:prstGeom prst="rect">
            <a:avLst/>
          </a:prstGeom>
        </p:spPr>
      </p:pic>
      <p:pic>
        <p:nvPicPr>
          <p:cNvPr id="9" name="Рисунок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flipH="1">
            <a:off x="2112431" y="-2110977"/>
            <a:ext cx="2633137" cy="685800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7798BF48-DE08-466B-A630-CB53ADA2B1D5}"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
        <p:nvSpPr>
          <p:cNvPr id="22" name="Текст 2"/>
          <p:cNvSpPr>
            <a:spLocks noGrp="1"/>
          </p:cNvSpPr>
          <p:nvPr>
            <p:ph type="body" idx="1" hasCustomPrompt="1"/>
          </p:nvPr>
        </p:nvSpPr>
        <p:spPr>
          <a:xfrm>
            <a:off x="2209800" y="226772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6" name="Рисунок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1312" y="1615416"/>
            <a:ext cx="504825" cy="504825"/>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10" name="Рисунок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77235" y="1062615"/>
            <a:ext cx="1078099" cy="2130323"/>
          </a:xfrm>
          <a:prstGeom prst="rect">
            <a:avLst/>
          </a:prstGeom>
        </p:spPr>
      </p:pic>
      <p:pic>
        <p:nvPicPr>
          <p:cNvPr id="13" name="Рисунок 12"/>
          <p:cNvPicPr>
            <a:picLocks noChangeAspect="1"/>
          </p:cNvPicPr>
          <p:nvPr userDrawn="1"/>
        </p:nvPicPr>
        <p:blipFill rotWithShape="1">
          <a:blip r:embed="rId9">
            <a:extLst>
              <a:ext uri="{28A0092B-C50C-407E-A947-70E740481C1C}">
                <a14:useLocalDpi xmlns:a14="http://schemas.microsoft.com/office/drawing/2010/main" val="0"/>
              </a:ext>
            </a:extLst>
          </a:blip>
          <a:srcRect l="47333"/>
          <a:stretch/>
        </p:blipFill>
        <p:spPr>
          <a:xfrm>
            <a:off x="0" y="4579288"/>
            <a:ext cx="2204044" cy="497537"/>
          </a:xfrm>
          <a:prstGeom prst="rect">
            <a:avLst/>
          </a:prstGeom>
        </p:spPr>
      </p:pic>
      <p:pic>
        <p:nvPicPr>
          <p:cNvPr id="14" name="Рисунок 13"/>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flipV="1">
            <a:off x="3495675" y="5187380"/>
            <a:ext cx="5200650" cy="398717"/>
          </a:xfrm>
          <a:prstGeom prst="rect">
            <a:avLst/>
          </a:prstGeom>
        </p:spPr>
      </p:pic>
      <p:pic>
        <p:nvPicPr>
          <p:cNvPr id="27" name="Рисунок 2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76447" y="5048659"/>
            <a:ext cx="504825" cy="504825"/>
          </a:xfrm>
          <a:prstGeom prst="rect">
            <a:avLst/>
          </a:prstGeom>
        </p:spPr>
      </p:pic>
    </p:spTree>
    <p:extLst>
      <p:ext uri="{BB962C8B-B14F-4D97-AF65-F5344CB8AC3E}">
        <p14:creationId xmlns:p14="http://schemas.microsoft.com/office/powerpoint/2010/main" val="32320496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More_text_orange">
    <p:spTree>
      <p:nvGrpSpPr>
        <p:cNvPr id="1" name=""/>
        <p:cNvGrpSpPr/>
        <p:nvPr/>
      </p:nvGrpSpPr>
      <p:grpSpPr>
        <a:xfrm>
          <a:off x="0" y="0"/>
          <a:ext cx="0" cy="0"/>
          <a:chOff x="0" y="0"/>
          <a:chExt cx="0" cy="0"/>
        </a:xfrm>
      </p:grpSpPr>
      <p:pic>
        <p:nvPicPr>
          <p:cNvPr id="3" name="Рисунок 2"/>
          <p:cNvPicPr>
            <a:picLocks noChangeAspect="1"/>
          </p:cNvPicPr>
          <p:nvPr userDrawn="1"/>
        </p:nvPicPr>
        <p:blipFill rotWithShape="1">
          <a:blip r:embed="rId2" cstate="print">
            <a:extLst>
              <a:ext uri="{28A0092B-C50C-407E-A947-70E740481C1C}">
                <a14:useLocalDpi xmlns:a14="http://schemas.microsoft.com/office/drawing/2010/main" val="0"/>
              </a:ext>
            </a:extLst>
          </a:blip>
          <a:srcRect t="63484"/>
          <a:stretch/>
        </p:blipFill>
        <p:spPr>
          <a:xfrm rot="5400000">
            <a:off x="10852882" y="5110599"/>
            <a:ext cx="2194103" cy="491671"/>
          </a:xfrm>
          <a:prstGeom prst="rect">
            <a:avLst/>
          </a:prstGeom>
        </p:spPr>
      </p:pic>
      <p:pic>
        <p:nvPicPr>
          <p:cNvPr id="2" name="Рисунок 1"/>
          <p:cNvPicPr>
            <a:picLocks noChangeAspect="1"/>
          </p:cNvPicPr>
          <p:nvPr userDrawn="1"/>
        </p:nvPicPr>
        <p:blipFill rotWithShape="1">
          <a:blip r:embed="rId3" cstate="print">
            <a:extLst>
              <a:ext uri="{28A0092B-C50C-407E-A947-70E740481C1C}">
                <a14:useLocalDpi xmlns:a14="http://schemas.microsoft.com/office/drawing/2010/main" val="0"/>
              </a:ext>
            </a:extLst>
          </a:blip>
          <a:srcRect b="34184"/>
          <a:stretch/>
        </p:blipFill>
        <p:spPr>
          <a:xfrm rot="5400000">
            <a:off x="-1959801" y="3227902"/>
            <a:ext cx="5589899" cy="1670296"/>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4CC46814-9258-48F8-8ABE-3D9EC8F7C922}"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18" name="Рисунок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sp>
        <p:nvSpPr>
          <p:cNvPr id="16"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spTree>
    <p:extLst>
      <p:ext uri="{BB962C8B-B14F-4D97-AF65-F5344CB8AC3E}">
        <p14:creationId xmlns:p14="http://schemas.microsoft.com/office/powerpoint/2010/main" val="5537985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4_Заголовок раздела">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889312" y="889311"/>
            <a:ext cx="3257553" cy="1478929"/>
          </a:xfrm>
          <a:prstGeom prst="rect">
            <a:avLst/>
          </a:prstGeom>
        </p:spPr>
      </p:pic>
      <p:pic>
        <p:nvPicPr>
          <p:cNvPr id="3" name="Рисунок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6854152" y="-2483291"/>
            <a:ext cx="1891417" cy="6858000"/>
          </a:xfrm>
          <a:prstGeom prst="rect">
            <a:avLst/>
          </a:prstGeom>
        </p:spPr>
      </p:pic>
      <p:pic>
        <p:nvPicPr>
          <p:cNvPr id="2" name="Рисунок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14013" y="5081886"/>
            <a:ext cx="4427985" cy="1776114"/>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77B337C1-0B0E-4E15-AA8E-3EEBED116076}" type="datetime1">
              <a:rPr lang="ru-RU" smtClean="0"/>
              <a:t>19.09.2023</a:t>
            </a:fld>
            <a:endParaRPr lang="ru-RU" dirty="0"/>
          </a:p>
        </p:txBody>
      </p:sp>
      <p:sp>
        <p:nvSpPr>
          <p:cNvPr id="5" name="Нижний колонтитул 4"/>
          <p:cNvSpPr>
            <a:spLocks noGrp="1"/>
          </p:cNvSpPr>
          <p:nvPr>
            <p:ph type="ftr" sz="quarter" idx="11"/>
          </p:nvPr>
        </p:nvSpPr>
        <p:spPr>
          <a:xfrm>
            <a:off x="4570605" y="6350000"/>
            <a:ext cx="4114800" cy="365125"/>
          </a:xfrm>
        </p:spPr>
        <p:txBody>
          <a:bodyPr/>
          <a:lstStyle>
            <a:lvl1pPr>
              <a:defRPr>
                <a:solidFill>
                  <a:schemeClr val="tx1"/>
                </a:solidFill>
              </a:defRPr>
            </a:lvl1p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25" name="Рисунок 24"/>
          <p:cNvPicPr>
            <a:picLocks noChangeAspect="1"/>
          </p:cNvPicPr>
          <p:nvPr userDrawn="1"/>
        </p:nvPicPr>
        <p:blipFill rotWithShape="1">
          <a:blip r:embed="rId6" cstate="print">
            <a:extLst>
              <a:ext uri="{28A0092B-C50C-407E-A947-70E740481C1C}">
                <a14:useLocalDpi xmlns:a14="http://schemas.microsoft.com/office/drawing/2010/main" val="0"/>
              </a:ext>
            </a:extLst>
          </a:blip>
          <a:srcRect l="40300"/>
          <a:stretch/>
        </p:blipFill>
        <p:spPr>
          <a:xfrm>
            <a:off x="0" y="5344149"/>
            <a:ext cx="529385" cy="886742"/>
          </a:xfrm>
          <a:prstGeom prst="rect">
            <a:avLst/>
          </a:prstGeom>
        </p:spPr>
      </p:pic>
      <p:sp>
        <p:nvSpPr>
          <p:cNvPr id="21"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27" name="Текст 2"/>
          <p:cNvSpPr>
            <a:spLocks noGrp="1"/>
          </p:cNvSpPr>
          <p:nvPr>
            <p:ph type="body" idx="1" hasCustomPrompt="1"/>
          </p:nvPr>
        </p:nvSpPr>
        <p:spPr>
          <a:xfrm>
            <a:off x="726616" y="2325182"/>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28" name="Рисунок 8"/>
          <p:cNvSpPr>
            <a:spLocks noGrp="1"/>
          </p:cNvSpPr>
          <p:nvPr>
            <p:ph type="pic" sz="quarter" idx="13"/>
          </p:nvPr>
        </p:nvSpPr>
        <p:spPr>
          <a:xfrm>
            <a:off x="7179597" y="2325182"/>
            <a:ext cx="4179887" cy="3462338"/>
          </a:xfrm>
        </p:spPr>
        <p:txBody>
          <a:bodyPr/>
          <a:lstStyle/>
          <a:p>
            <a:endParaRPr lang="ru-RU" dirty="0"/>
          </a:p>
        </p:txBody>
      </p:sp>
      <p:pic>
        <p:nvPicPr>
          <p:cNvPr id="29" name="Рисунок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612335" y="587363"/>
            <a:ext cx="504825" cy="504825"/>
          </a:xfrm>
          <a:prstGeom prst="rect">
            <a:avLst/>
          </a:prstGeom>
        </p:spPr>
      </p:pic>
      <p:pic>
        <p:nvPicPr>
          <p:cNvPr id="31" name="Рисунок 3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20241" y="1092188"/>
            <a:ext cx="862052" cy="866841"/>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spTree>
    <p:extLst>
      <p:ext uri="{BB962C8B-B14F-4D97-AF65-F5344CB8AC3E}">
        <p14:creationId xmlns:p14="http://schemas.microsoft.com/office/powerpoint/2010/main" val="3700627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03">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376307" cy="3518221"/>
          </a:xfrm>
          <a:prstGeom prst="rect">
            <a:avLst/>
          </a:prstGeom>
        </p:spPr>
      </p:pic>
      <p:pic>
        <p:nvPicPr>
          <p:cNvPr id="19" name="Рисунок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0863471" flipH="1">
            <a:off x="382567" y="1475867"/>
            <a:ext cx="4872218" cy="4024993"/>
          </a:xfrm>
          <a:prstGeom prst="rect">
            <a:avLst/>
          </a:prstGeom>
        </p:spPr>
      </p:pic>
      <p:pic>
        <p:nvPicPr>
          <p:cNvPr id="16" name="Рисунок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40325" y="4458656"/>
            <a:ext cx="4305300" cy="1372912"/>
          </a:xfrm>
          <a:prstGeom prst="rect">
            <a:avLst/>
          </a:prstGeom>
        </p:spPr>
      </p:pic>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447765" y="0"/>
            <a:ext cx="8742647" cy="5306786"/>
          </a:xfrm>
          <a:prstGeom prst="rect">
            <a:avLst/>
          </a:prstGeom>
        </p:spPr>
      </p:pic>
      <p:sp>
        <p:nvSpPr>
          <p:cNvPr id="2" name="Заголовок 1"/>
          <p:cNvSpPr>
            <a:spLocks noGrp="1"/>
          </p:cNvSpPr>
          <p:nvPr>
            <p:ph type="title" hasCustomPrompt="1"/>
          </p:nvPr>
        </p:nvSpPr>
        <p:spPr>
          <a:xfrm>
            <a:off x="9054193" y="169908"/>
            <a:ext cx="2517624" cy="2761071"/>
          </a:xfrm>
        </p:spPr>
        <p:txBody>
          <a:bodyPr/>
          <a:lstStyle>
            <a:lvl1pPr algn="r">
              <a:defRPr>
                <a:solidFill>
                  <a:schemeClr val="tx1"/>
                </a:solidFill>
              </a:defRPr>
            </a:lvl1pPr>
          </a:lstStyle>
          <a:p>
            <a:r>
              <a:rPr lang="da-DK" dirty="0"/>
              <a:t>Lorem ipsum dolor sit amet</a:t>
            </a:r>
            <a:endParaRPr lang="ru-RU" dirty="0"/>
          </a:p>
        </p:txBody>
      </p:sp>
      <p:sp>
        <p:nvSpPr>
          <p:cNvPr id="3" name="Дата 2"/>
          <p:cNvSpPr>
            <a:spLocks noGrp="1"/>
          </p:cNvSpPr>
          <p:nvPr>
            <p:ph type="dt" sz="half" idx="10"/>
          </p:nvPr>
        </p:nvSpPr>
        <p:spPr/>
        <p:txBody>
          <a:bodyPr/>
          <a:lstStyle/>
          <a:p>
            <a:fld id="{64763719-8D50-4FF1-AFB0-D00D1CF8F0AA}" type="datetime1">
              <a:rPr lang="ru-RU" smtClean="0"/>
              <a:t>19.09.2023</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sp>
        <p:nvSpPr>
          <p:cNvPr id="13" name="Текст 12"/>
          <p:cNvSpPr>
            <a:spLocks noGrp="1"/>
          </p:cNvSpPr>
          <p:nvPr>
            <p:ph type="body" sz="quarter" idx="13" hasCustomPrompt="1"/>
          </p:nvPr>
        </p:nvSpPr>
        <p:spPr>
          <a:xfrm>
            <a:off x="8069792" y="3225914"/>
            <a:ext cx="3502025" cy="1411288"/>
          </a:xfrm>
        </p:spPr>
        <p:txBody>
          <a:bodyPr/>
          <a:lstStyle>
            <a:lvl1pPr algn="r">
              <a:defRPr sz="16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pic>
        <p:nvPicPr>
          <p:cNvPr id="6" name="Рисунок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7013" y="902667"/>
            <a:ext cx="6773645" cy="4630915"/>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493320" y="0"/>
            <a:ext cx="1736561" cy="2506436"/>
          </a:xfrm>
          <a:prstGeom prst="rect">
            <a:avLst/>
          </a:prstGeom>
        </p:spPr>
      </p:pic>
      <p:pic>
        <p:nvPicPr>
          <p:cNvPr id="20" name="Рисунок 19"/>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V="1">
            <a:off x="6064845" y="2774391"/>
            <a:ext cx="2990850" cy="155524"/>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932337">
            <a:off x="335257" y="62979"/>
            <a:ext cx="1119420" cy="1223153"/>
          </a:xfrm>
          <a:prstGeom prst="rect">
            <a:avLst/>
          </a:prstGeom>
        </p:spPr>
      </p:pic>
      <p:pic>
        <p:nvPicPr>
          <p:cNvPr id="22" name="Рисунок 2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107368" y="3851205"/>
            <a:ext cx="732419" cy="732419"/>
          </a:xfrm>
          <a:prstGeom prst="rect">
            <a:avLst/>
          </a:prstGeom>
        </p:spPr>
      </p:pic>
      <p:pic>
        <p:nvPicPr>
          <p:cNvPr id="26" name="Рисунок 2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25277" y="187457"/>
            <a:ext cx="900634" cy="905638"/>
          </a:xfrm>
          <a:prstGeom prst="rect">
            <a:avLst/>
          </a:prstGeom>
        </p:spPr>
      </p:pic>
    </p:spTree>
    <p:extLst>
      <p:ext uri="{BB962C8B-B14F-4D97-AF65-F5344CB8AC3E}">
        <p14:creationId xmlns:p14="http://schemas.microsoft.com/office/powerpoint/2010/main" val="31925685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5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43475" y="0"/>
            <a:ext cx="7248525" cy="3745071"/>
          </a:xfrm>
          <a:prstGeom prst="rect">
            <a:avLst/>
          </a:prstGeom>
        </p:spPr>
      </p:pic>
      <p:pic>
        <p:nvPicPr>
          <p:cNvPr id="10" name="Рисунок 9"/>
          <p:cNvPicPr>
            <a:picLocks noChangeAspect="1"/>
          </p:cNvPicPr>
          <p:nvPr userDrawn="1"/>
        </p:nvPicPr>
        <p:blipFill rotWithShape="1">
          <a:blip r:embed="rId3" cstate="print">
            <a:extLst>
              <a:ext uri="{28A0092B-C50C-407E-A947-70E740481C1C}">
                <a14:useLocalDpi xmlns:a14="http://schemas.microsoft.com/office/drawing/2010/main" val="0"/>
              </a:ext>
            </a:extLst>
          </a:blip>
          <a:srcRect l="9330" b="32819"/>
          <a:stretch/>
        </p:blipFill>
        <p:spPr>
          <a:xfrm rot="5400000">
            <a:off x="-1567388" y="1568842"/>
            <a:ext cx="5748636" cy="261386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1F56773F-F72E-4863-A220-A5176644D610}"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
        <p:nvSpPr>
          <p:cNvPr id="20" name="Рисунок 8"/>
          <p:cNvSpPr>
            <a:spLocks noGrp="1"/>
          </p:cNvSpPr>
          <p:nvPr>
            <p:ph type="pic" sz="quarter" idx="13"/>
          </p:nvPr>
        </p:nvSpPr>
        <p:spPr>
          <a:xfrm>
            <a:off x="1379764" y="739549"/>
            <a:ext cx="9432713" cy="5047971"/>
          </a:xfrm>
        </p:spPr>
        <p:txBody>
          <a:bodyPr/>
          <a:lstStyle/>
          <a:p>
            <a:endParaRPr lang="ru-RU" dirty="0"/>
          </a:p>
        </p:txBody>
      </p:sp>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811081" y="3876675"/>
            <a:ext cx="2954244" cy="2981325"/>
          </a:xfrm>
          <a:prstGeom prst="rect">
            <a:avLst/>
          </a:prstGeom>
        </p:spPr>
      </p:pic>
      <p:pic>
        <p:nvPicPr>
          <p:cNvPr id="11" name="Рисунок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929062" y="5824364"/>
            <a:ext cx="4333875" cy="332264"/>
          </a:xfrm>
          <a:prstGeom prst="rect">
            <a:avLst/>
          </a:prstGeom>
        </p:spPr>
      </p:pic>
      <p:pic>
        <p:nvPicPr>
          <p:cNvPr id="15" name="Рисунок 14"/>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96164" y="311035"/>
            <a:ext cx="10058400" cy="138303"/>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74503" y="4272891"/>
            <a:ext cx="504825" cy="504825"/>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460895" y="3011121"/>
            <a:ext cx="504825" cy="504825"/>
          </a:xfrm>
          <a:prstGeom prst="rect">
            <a:avLst/>
          </a:prstGeom>
        </p:spPr>
      </p:pic>
    </p:spTree>
    <p:extLst>
      <p:ext uri="{BB962C8B-B14F-4D97-AF65-F5344CB8AC3E}">
        <p14:creationId xmlns:p14="http://schemas.microsoft.com/office/powerpoint/2010/main" val="1188202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6_Заголовок раздела">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7069465" y="3401933"/>
            <a:ext cx="5122535" cy="3460557"/>
          </a:xfrm>
          <a:prstGeom prst="rect">
            <a:avLst/>
          </a:prstGeom>
        </p:spPr>
      </p:pic>
      <p:pic>
        <p:nvPicPr>
          <p:cNvPr id="9" name="Рисунок 8"/>
          <p:cNvPicPr>
            <a:picLocks noChangeAspect="1"/>
          </p:cNvPicPr>
          <p:nvPr userDrawn="1"/>
        </p:nvPicPr>
        <p:blipFill rotWithShape="1">
          <a:blip r:embed="rId3" cstate="print">
            <a:extLst>
              <a:ext uri="{28A0092B-C50C-407E-A947-70E740481C1C}">
                <a14:useLocalDpi xmlns:a14="http://schemas.microsoft.com/office/drawing/2010/main" val="0"/>
              </a:ext>
            </a:extLst>
          </a:blip>
          <a:srcRect l="22845" b="33611"/>
          <a:stretch/>
        </p:blipFill>
        <p:spPr>
          <a:xfrm rot="10800000" flipH="1">
            <a:off x="1" y="0"/>
            <a:ext cx="6477014" cy="3420126"/>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C3F8B517-EFB2-4893-BD81-92D9C64DAF83}"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
        <p:nvSpPr>
          <p:cNvPr id="14" name="Диаграмма 2"/>
          <p:cNvSpPr>
            <a:spLocks noGrp="1"/>
          </p:cNvSpPr>
          <p:nvPr>
            <p:ph type="chart" sz="quarter" idx="13"/>
          </p:nvPr>
        </p:nvSpPr>
        <p:spPr>
          <a:xfrm>
            <a:off x="865867" y="1314449"/>
            <a:ext cx="4449763" cy="4138613"/>
          </a:xfrm>
        </p:spPr>
        <p:txBody>
          <a:bodyPr/>
          <a:lstStyle/>
          <a:p>
            <a:endParaRPr lang="ru-RU" dirty="0"/>
          </a:p>
        </p:txBody>
      </p:sp>
      <p:sp>
        <p:nvSpPr>
          <p:cNvPr id="15"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en-US" dirty="0"/>
              <a:t>L</a:t>
            </a:r>
            <a:r>
              <a:rPr lang="da-DK" dirty="0"/>
              <a:t>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0" name="Рисунок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576986" y="4281249"/>
            <a:ext cx="2167339" cy="2023753"/>
          </a:xfrm>
          <a:prstGeom prst="rect">
            <a:avLst/>
          </a:prstGeom>
        </p:spPr>
      </p:pic>
      <p:pic>
        <p:nvPicPr>
          <p:cNvPr id="10" name="Рисунок 9"/>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515166" y="589583"/>
            <a:ext cx="479821" cy="479821"/>
          </a:xfrm>
          <a:prstGeom prst="rect">
            <a:avLst/>
          </a:prstGeom>
        </p:spPr>
      </p:pic>
      <p:pic>
        <p:nvPicPr>
          <p:cNvPr id="21" name="Рисунок 20"/>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45921" y="5538980"/>
            <a:ext cx="4289653" cy="509992"/>
          </a:xfrm>
          <a:prstGeom prst="rect">
            <a:avLst/>
          </a:prstGeom>
        </p:spPr>
      </p:pic>
    </p:spTree>
    <p:extLst>
      <p:ext uri="{BB962C8B-B14F-4D97-AF65-F5344CB8AC3E}">
        <p14:creationId xmlns:p14="http://schemas.microsoft.com/office/powerpoint/2010/main" val="25153124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27_Заголовок раздела">
    <p:spTree>
      <p:nvGrpSpPr>
        <p:cNvPr id="1" name=""/>
        <p:cNvGrpSpPr/>
        <p:nvPr/>
      </p:nvGrpSpPr>
      <p:grpSpPr>
        <a:xfrm>
          <a:off x="0" y="0"/>
          <a:ext cx="0" cy="0"/>
          <a:chOff x="0" y="0"/>
          <a:chExt cx="0" cy="0"/>
        </a:xfrm>
      </p:grpSpPr>
      <p:pic>
        <p:nvPicPr>
          <p:cNvPr id="2" name="Рисунок 1"/>
          <p:cNvPicPr>
            <a:picLocks noChangeAspect="1"/>
          </p:cNvPicPr>
          <p:nvPr userDrawn="1"/>
        </p:nvPicPr>
        <p:blipFill rotWithShape="1">
          <a:blip r:embed="rId2">
            <a:extLst>
              <a:ext uri="{28A0092B-C50C-407E-A947-70E740481C1C}">
                <a14:useLocalDpi xmlns:a14="http://schemas.microsoft.com/office/drawing/2010/main" val="0"/>
              </a:ext>
            </a:extLst>
          </a:blip>
          <a:srcRect l="26858"/>
          <a:stretch/>
        </p:blipFill>
        <p:spPr>
          <a:xfrm>
            <a:off x="0" y="0"/>
            <a:ext cx="7810336" cy="6856546"/>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376B9362-4A97-49F5-B665-165E800889AB}" type="datetime1">
              <a:rPr lang="ru-RU" smtClean="0"/>
              <a:t>19.09.2023</a:t>
            </a:fld>
            <a:endParaRPr lang="ru-RU" dirty="0"/>
          </a:p>
        </p:txBody>
      </p:sp>
      <p:sp>
        <p:nvSpPr>
          <p:cNvPr id="5" name="Нижний колонтитул 4"/>
          <p:cNvSpPr>
            <a:spLocks noGrp="1"/>
          </p:cNvSpPr>
          <p:nvPr>
            <p:ph type="ftr" sz="quarter" idx="11"/>
          </p:nvPr>
        </p:nvSpPr>
        <p:spPr/>
        <p:txBody>
          <a:bodyPr/>
          <a:lstStyle>
            <a:lvl1pPr>
              <a:defRPr>
                <a:solidFill>
                  <a:schemeClr val="tx1"/>
                </a:solidFill>
              </a:defRPr>
            </a:lvl1p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
        <p:nvSpPr>
          <p:cNvPr id="16" name="Диаграмма 2"/>
          <p:cNvSpPr>
            <a:spLocks noGrp="1"/>
          </p:cNvSpPr>
          <p:nvPr>
            <p:ph type="chart" sz="quarter" idx="13"/>
          </p:nvPr>
        </p:nvSpPr>
        <p:spPr>
          <a:xfrm>
            <a:off x="3707778" y="1542820"/>
            <a:ext cx="4449763" cy="4138613"/>
          </a:xfrm>
        </p:spPr>
        <p:txBody>
          <a:bodyPr/>
          <a:lstStyle/>
          <a:p>
            <a:endParaRPr lang="ru-RU" dirty="0"/>
          </a:p>
        </p:txBody>
      </p:sp>
      <p:sp>
        <p:nvSpPr>
          <p:cNvPr id="17"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3" name="Рисунок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7308" y="489858"/>
            <a:ext cx="953552" cy="1884218"/>
          </a:xfrm>
          <a:prstGeom prst="rect">
            <a:avLst/>
          </a:prstGeom>
        </p:spPr>
      </p:pic>
      <p:pic>
        <p:nvPicPr>
          <p:cNvPr id="13" name="Рисунок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18259" y="2508757"/>
            <a:ext cx="1771650" cy="210630"/>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200000">
            <a:off x="10179243" y="3035913"/>
            <a:ext cx="2873086" cy="1152427"/>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452570" y="2174169"/>
            <a:ext cx="2905845" cy="4683832"/>
          </a:xfrm>
          <a:prstGeom prst="rect">
            <a:avLst/>
          </a:prstGeom>
        </p:spPr>
      </p:pic>
    </p:spTree>
    <p:extLst>
      <p:ext uri="{BB962C8B-B14F-4D97-AF65-F5344CB8AC3E}">
        <p14:creationId xmlns:p14="http://schemas.microsoft.com/office/powerpoint/2010/main" val="28689628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able_slide_orange">
    <p:spTree>
      <p:nvGrpSpPr>
        <p:cNvPr id="1" name=""/>
        <p:cNvGrpSpPr/>
        <p:nvPr/>
      </p:nvGrpSpPr>
      <p:grpSpPr>
        <a:xfrm>
          <a:off x="0" y="0"/>
          <a:ext cx="0" cy="0"/>
          <a:chOff x="0" y="0"/>
          <a:chExt cx="0" cy="0"/>
        </a:xfrm>
      </p:grpSpPr>
      <p:pic>
        <p:nvPicPr>
          <p:cNvPr id="3" name="Рисунок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0" y="0"/>
            <a:ext cx="5437762" cy="2468744"/>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A0A6E113-339C-441E-8F12-4C6E49CAB16F}" type="datetime1">
              <a:rPr lang="ru-RU" smtClean="0"/>
              <a:t>19.09.2023</a:t>
            </a:fld>
            <a:endParaRPr lang="ru-RU" dirty="0"/>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
        <p:nvSpPr>
          <p:cNvPr id="8" name="Таблица 7"/>
          <p:cNvSpPr>
            <a:spLocks noGrp="1"/>
          </p:cNvSpPr>
          <p:nvPr>
            <p:ph type="tbl" sz="quarter" idx="13"/>
          </p:nvPr>
        </p:nvSpPr>
        <p:spPr>
          <a:xfrm>
            <a:off x="904875" y="447597"/>
            <a:ext cx="10382250" cy="5573713"/>
          </a:xfrm>
        </p:spPr>
        <p:txBody>
          <a:bodyPr/>
          <a:lstStyle/>
          <a:p>
            <a:endParaRPr lang="ru-RU" dirty="0"/>
          </a:p>
        </p:txBody>
      </p:sp>
      <p:pic>
        <p:nvPicPr>
          <p:cNvPr id="16" name="Рисунок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2" name="Рисунок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891573"/>
            <a:ext cx="1399137" cy="2976664"/>
          </a:xfrm>
          <a:prstGeom prst="rect">
            <a:avLst/>
          </a:prstGeom>
        </p:spPr>
      </p:pic>
      <p:pic>
        <p:nvPicPr>
          <p:cNvPr id="10" name="Рисунок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379270" y="6093118"/>
            <a:ext cx="3433459" cy="263232"/>
          </a:xfrm>
          <a:prstGeom prst="rect">
            <a:avLst/>
          </a:prstGeom>
        </p:spPr>
      </p:pic>
      <p:pic>
        <p:nvPicPr>
          <p:cNvPr id="11" name="Рисунок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370632" y="1730702"/>
            <a:ext cx="747385" cy="1476086"/>
          </a:xfrm>
          <a:prstGeom prst="rect">
            <a:avLst/>
          </a:prstGeom>
        </p:spPr>
      </p:pic>
    </p:spTree>
    <p:extLst>
      <p:ext uri="{BB962C8B-B14F-4D97-AF65-F5344CB8AC3E}">
        <p14:creationId xmlns:p14="http://schemas.microsoft.com/office/powerpoint/2010/main" val="32090289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bullet_points_orange">
    <p:spTree>
      <p:nvGrpSpPr>
        <p:cNvPr id="1" name=""/>
        <p:cNvGrpSpPr/>
        <p:nvPr/>
      </p:nvGrpSpPr>
      <p:grpSpPr>
        <a:xfrm>
          <a:off x="0" y="0"/>
          <a:ext cx="0" cy="0"/>
          <a:chOff x="0" y="0"/>
          <a:chExt cx="0" cy="0"/>
        </a:xfrm>
      </p:grpSpPr>
      <p:pic>
        <p:nvPicPr>
          <p:cNvPr id="7" name="Рисунок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fld id="{D9452D10-4EEC-4235-AD57-05D9CBA0A5FD}" type="datetime1">
              <a:rPr lang="ru-RU" smtClean="0"/>
              <a:t>19.09.2023</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17" name="Рисунок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spTree>
    <p:extLst>
      <p:ext uri="{BB962C8B-B14F-4D97-AF65-F5344CB8AC3E}">
        <p14:creationId xmlns:p14="http://schemas.microsoft.com/office/powerpoint/2010/main" val="357878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2_bullet_points_orange">
    <p:spTree>
      <p:nvGrpSpPr>
        <p:cNvPr id="1" name=""/>
        <p:cNvGrpSpPr/>
        <p:nvPr/>
      </p:nvGrpSpPr>
      <p:grpSpPr>
        <a:xfrm>
          <a:off x="0" y="0"/>
          <a:ext cx="0" cy="0"/>
          <a:chOff x="0" y="0"/>
          <a:chExt cx="0" cy="0"/>
        </a:xfrm>
      </p:grpSpPr>
      <p:pic>
        <p:nvPicPr>
          <p:cNvPr id="16" name="Рисунок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H="1">
            <a:off x="917382" y="-917381"/>
            <a:ext cx="2289621" cy="4124382"/>
          </a:xfrm>
          <a:prstGeom prst="rect">
            <a:avLst/>
          </a:prstGeom>
        </p:spPr>
      </p:pic>
      <p:pic>
        <p:nvPicPr>
          <p:cNvPr id="3" name="Рисунок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813" y="4703591"/>
            <a:ext cx="4767943" cy="2164646"/>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fld id="{F6EA1BDA-3CDB-4C7B-AA7C-60809A8B92C2}" type="datetime1">
              <a:rPr lang="ru-RU" smtClean="0"/>
              <a:t>19.09.2023</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17" name="Рисунок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64972" y="854730"/>
            <a:ext cx="921617" cy="1821115"/>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03490" y="4929562"/>
            <a:ext cx="1486403" cy="1387929"/>
          </a:xfrm>
          <a:prstGeom prst="rect">
            <a:avLst/>
          </a:prstGeom>
        </p:spPr>
      </p:pic>
    </p:spTree>
    <p:extLst>
      <p:ext uri="{BB962C8B-B14F-4D97-AF65-F5344CB8AC3E}">
        <p14:creationId xmlns:p14="http://schemas.microsoft.com/office/powerpoint/2010/main" val="11942596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pic>
        <p:nvPicPr>
          <p:cNvPr id="16" name="Рисунок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58672" y="0"/>
            <a:ext cx="2767693" cy="615404"/>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1975756"/>
            <a:ext cx="4344992" cy="4882243"/>
          </a:xfrm>
          <a:prstGeom prst="rect">
            <a:avLst/>
          </a:prstGeom>
        </p:spPr>
      </p:pic>
      <p:pic>
        <p:nvPicPr>
          <p:cNvPr id="8" name="Рисунок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365125"/>
            <a:ext cx="12192000" cy="779463"/>
          </a:xfrm>
        </p:spPr>
        <p:txBody>
          <a:bodyPr/>
          <a:lstStyle>
            <a:lvl1pPr algn="ctr">
              <a:defRPr/>
            </a:lvl1pPr>
          </a:lstStyle>
          <a:p>
            <a:r>
              <a:rPr lang="da-DK" dirty="0"/>
              <a:t>Lorem ipsum dolor </a:t>
            </a:r>
            <a:endParaRPr lang="ru-RU" dirty="0"/>
          </a:p>
        </p:txBody>
      </p:sp>
      <p:sp>
        <p:nvSpPr>
          <p:cNvPr id="3" name="Объект 2"/>
          <p:cNvSpPr>
            <a:spLocks noGrp="1"/>
          </p:cNvSpPr>
          <p:nvPr>
            <p:ph sz="half" idx="1" hasCustomPrompt="1"/>
          </p:nvPr>
        </p:nvSpPr>
        <p:spPr>
          <a:xfrm>
            <a:off x="838200" y="1825625"/>
            <a:ext cx="5181600" cy="4351338"/>
          </a:xfrm>
        </p:spPr>
        <p:txBody>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 name="Объект 3"/>
          <p:cNvSpPr>
            <a:spLocks noGrp="1"/>
          </p:cNvSpPr>
          <p:nvPr>
            <p:ph sz="half" idx="2" hasCustomPrompt="1"/>
          </p:nvPr>
        </p:nvSpPr>
        <p:spPr>
          <a:xfrm>
            <a:off x="6172200" y="1825625"/>
            <a:ext cx="5181600" cy="4351338"/>
          </a:xfrm>
        </p:spPr>
        <p:txBody>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5" name="Дата 4"/>
          <p:cNvSpPr>
            <a:spLocks noGrp="1"/>
          </p:cNvSpPr>
          <p:nvPr>
            <p:ph type="dt" sz="half" idx="10"/>
          </p:nvPr>
        </p:nvSpPr>
        <p:spPr/>
        <p:txBody>
          <a:bodyPr/>
          <a:lstStyle/>
          <a:p>
            <a:fld id="{27FAA538-FBBD-42A4-9F9B-9876A9BA225E}" type="datetime1">
              <a:rPr lang="ru-RU" smtClean="0"/>
              <a:t>19.09.2023</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7E6CA31-DA56-47CF-9891-B6D0296B6AEC}" type="slidenum">
              <a:rPr lang="ru-RU" smtClean="0"/>
              <a:t>‹Nr.›</a:t>
            </a:fld>
            <a:endParaRPr lang="ru-RU" dirty="0"/>
          </a:p>
        </p:txBody>
      </p:sp>
      <p:pic>
        <p:nvPicPr>
          <p:cNvPr id="9" name="Рисунок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841792" y="1240320"/>
            <a:ext cx="330408" cy="330408"/>
          </a:xfrm>
          <a:prstGeom prst="rect">
            <a:avLst/>
          </a:prstGeom>
        </p:spPr>
      </p:pic>
      <p:pic>
        <p:nvPicPr>
          <p:cNvPr id="10" name="Рисунок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24889" y="1330334"/>
            <a:ext cx="10058400" cy="138302"/>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3747975"/>
            <a:ext cx="2233743" cy="2192791"/>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832874" flipH="1">
            <a:off x="938553" y="4866917"/>
            <a:ext cx="1556017" cy="1616529"/>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794034" y="3469729"/>
            <a:ext cx="1265178" cy="2490107"/>
          </a:xfrm>
          <a:prstGeom prst="rect">
            <a:avLst/>
          </a:prstGeom>
        </p:spPr>
      </p:pic>
      <p:pic>
        <p:nvPicPr>
          <p:cNvPr id="18" name="Рисунок 1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680122" y="76215"/>
            <a:ext cx="751114" cy="751114"/>
          </a:xfrm>
          <a:prstGeom prst="rect">
            <a:avLst/>
          </a:prstGeom>
        </p:spPr>
      </p:pic>
    </p:spTree>
    <p:extLst>
      <p:ext uri="{BB962C8B-B14F-4D97-AF65-F5344CB8AC3E}">
        <p14:creationId xmlns:p14="http://schemas.microsoft.com/office/powerpoint/2010/main" val="11328192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pic>
        <p:nvPicPr>
          <p:cNvPr id="16" name="Рисунок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76" y="1690688"/>
            <a:ext cx="2475652" cy="5167312"/>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99924" y="0"/>
            <a:ext cx="2392152" cy="1044765"/>
          </a:xfrm>
          <a:prstGeom prst="rect">
            <a:avLst/>
          </a:prstGeom>
        </p:spPr>
      </p:pic>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839788" y="800100"/>
            <a:ext cx="10515600" cy="890588"/>
          </a:xfrm>
        </p:spPr>
        <p:txBody>
          <a:bodyPr/>
          <a:lstStyle>
            <a:lvl1pPr algn="ctr">
              <a:defRPr/>
            </a:lvl1pPr>
          </a:lstStyle>
          <a:p>
            <a:r>
              <a:rPr lang="en-US" dirty="0" err="1"/>
              <a:t>Lorem</a:t>
            </a:r>
            <a:r>
              <a:rPr lang="en-US" dirty="0"/>
              <a:t> </a:t>
            </a:r>
            <a:r>
              <a:rPr lang="en-US" dirty="0" err="1"/>
              <a:t>ipsum</a:t>
            </a:r>
            <a:r>
              <a:rPr lang="en-US" dirty="0"/>
              <a:t> dolor </a:t>
            </a:r>
            <a:endParaRPr lang="ru-RU" dirty="0"/>
          </a:p>
        </p:txBody>
      </p:sp>
      <p:sp>
        <p:nvSpPr>
          <p:cNvPr id="3" name="Текст 2"/>
          <p:cNvSpPr>
            <a:spLocks noGrp="1"/>
          </p:cNvSpPr>
          <p:nvPr>
            <p:ph type="body" idx="1" hasCustomPrompt="1"/>
          </p:nvPr>
        </p:nvSpPr>
        <p:spPr>
          <a:xfrm>
            <a:off x="839788" y="1844865"/>
            <a:ext cx="5157787" cy="504825"/>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Lorem</a:t>
            </a:r>
            <a:r>
              <a:rPr lang="en-US" dirty="0"/>
              <a:t> </a:t>
            </a:r>
            <a:r>
              <a:rPr lang="en-US" dirty="0" err="1"/>
              <a:t>ipsum</a:t>
            </a:r>
            <a:r>
              <a:rPr lang="en-US" dirty="0"/>
              <a:t> dolor </a:t>
            </a:r>
            <a:endParaRPr lang="ru-RU" dirty="0"/>
          </a:p>
        </p:txBody>
      </p:sp>
      <p:sp>
        <p:nvSpPr>
          <p:cNvPr id="4" name="Объект 3"/>
          <p:cNvSpPr>
            <a:spLocks noGrp="1"/>
          </p:cNvSpPr>
          <p:nvPr>
            <p:ph sz="half" idx="2" hasCustomPrompt="1"/>
          </p:nvPr>
        </p:nvSpPr>
        <p:spPr>
          <a:xfrm>
            <a:off x="839788" y="2645229"/>
            <a:ext cx="5157787" cy="3544434"/>
          </a:xfrm>
        </p:spPr>
        <p:txBody>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5" name="Текст 4"/>
          <p:cNvSpPr>
            <a:spLocks noGrp="1"/>
          </p:cNvSpPr>
          <p:nvPr>
            <p:ph type="body" sz="quarter" idx="3" hasCustomPrompt="1"/>
          </p:nvPr>
        </p:nvSpPr>
        <p:spPr>
          <a:xfrm>
            <a:off x="6172200" y="1836738"/>
            <a:ext cx="5183188" cy="51295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Lorem</a:t>
            </a:r>
            <a:r>
              <a:rPr lang="en-US" dirty="0"/>
              <a:t> </a:t>
            </a:r>
            <a:r>
              <a:rPr lang="en-US" dirty="0" err="1"/>
              <a:t>ipsum</a:t>
            </a:r>
            <a:r>
              <a:rPr lang="en-US" dirty="0"/>
              <a:t> dolor </a:t>
            </a:r>
            <a:endParaRPr lang="ru-RU" dirty="0"/>
          </a:p>
        </p:txBody>
      </p:sp>
      <p:sp>
        <p:nvSpPr>
          <p:cNvPr id="6" name="Объект 5"/>
          <p:cNvSpPr>
            <a:spLocks noGrp="1"/>
          </p:cNvSpPr>
          <p:nvPr>
            <p:ph sz="quarter" idx="4" hasCustomPrompt="1"/>
          </p:nvPr>
        </p:nvSpPr>
        <p:spPr>
          <a:xfrm>
            <a:off x="6172200" y="2645229"/>
            <a:ext cx="5183188" cy="3544434"/>
          </a:xfrm>
        </p:spPr>
        <p:txBody>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7" name="Дата 6"/>
          <p:cNvSpPr>
            <a:spLocks noGrp="1"/>
          </p:cNvSpPr>
          <p:nvPr>
            <p:ph type="dt" sz="half" idx="10"/>
          </p:nvPr>
        </p:nvSpPr>
        <p:spPr/>
        <p:txBody>
          <a:bodyPr/>
          <a:lstStyle/>
          <a:p>
            <a:fld id="{3493049B-B484-4DD8-9E27-11E65D089405}" type="datetime1">
              <a:rPr lang="ru-RU" smtClean="0"/>
              <a:t>19.09.2023</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B7E6CA31-DA56-47CF-9891-B6D0296B6AEC}" type="slidenum">
              <a:rPr lang="ru-RU" smtClean="0"/>
              <a:t>‹Nr.›</a:t>
            </a:fld>
            <a:endParaRPr lang="ru-RU" dirty="0"/>
          </a:p>
        </p:txBody>
      </p:sp>
      <p:pic>
        <p:nvPicPr>
          <p:cNvPr id="12" name="Рисунок 1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1151164" y="5286489"/>
            <a:ext cx="4301613" cy="333375"/>
          </a:xfrm>
          <a:prstGeom prst="rect">
            <a:avLst/>
          </a:prstGeom>
        </p:spPr>
      </p:pic>
      <p:pic>
        <p:nvPicPr>
          <p:cNvPr id="13" name="Рисунок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6733222" y="5286489"/>
            <a:ext cx="4301613" cy="333375"/>
          </a:xfrm>
          <a:prstGeom prst="rect">
            <a:avLst/>
          </a:prstGeom>
        </p:spPr>
      </p:pic>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0" y="1135877"/>
            <a:ext cx="2166257" cy="219033"/>
          </a:xfrm>
          <a:prstGeom prst="rect">
            <a:avLst/>
          </a:prstGeom>
        </p:spPr>
      </p:pic>
      <p:pic>
        <p:nvPicPr>
          <p:cNvPr id="15" name="Рисунок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flipV="1">
            <a:off x="10025743" y="1135877"/>
            <a:ext cx="2166257" cy="219033"/>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783590" y="4558958"/>
            <a:ext cx="2844800" cy="2121812"/>
          </a:xfrm>
          <a:prstGeom prst="rect">
            <a:avLst/>
          </a:prstGeom>
        </p:spPr>
      </p:pic>
      <p:pic>
        <p:nvPicPr>
          <p:cNvPr id="19" name="Рисунок 1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19063" y="-94776"/>
            <a:ext cx="1761092" cy="1764827"/>
          </a:xfrm>
          <a:prstGeom prst="rect">
            <a:avLst/>
          </a:prstGeom>
        </p:spPr>
      </p:pic>
      <p:pic>
        <p:nvPicPr>
          <p:cNvPr id="20" name="Рисунок 1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0369" y="4833257"/>
            <a:ext cx="2020458" cy="2024743"/>
          </a:xfrm>
          <a:prstGeom prst="rect">
            <a:avLst/>
          </a:prstGeom>
        </p:spPr>
      </p:pic>
    </p:spTree>
    <p:extLst>
      <p:ext uri="{BB962C8B-B14F-4D97-AF65-F5344CB8AC3E}">
        <p14:creationId xmlns:p14="http://schemas.microsoft.com/office/powerpoint/2010/main" val="1085525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grpSp>
        <p:nvGrpSpPr>
          <p:cNvPr id="16" name="Группа 15"/>
          <p:cNvGrpSpPr/>
          <p:nvPr userDrawn="1"/>
        </p:nvGrpSpPr>
        <p:grpSpPr>
          <a:xfrm>
            <a:off x="1662" y="0"/>
            <a:ext cx="12203414" cy="7137412"/>
            <a:chOff x="1662" y="0"/>
            <a:chExt cx="12203414" cy="7137412"/>
          </a:xfrm>
        </p:grpSpPr>
        <p:pic>
          <p:nvPicPr>
            <p:cNvPr id="7" name="Рисунок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42" y="5514125"/>
              <a:ext cx="4214242" cy="1343875"/>
            </a:xfrm>
            <a:prstGeom prst="rect">
              <a:avLst/>
            </a:prstGeom>
          </p:spPr>
        </p:pic>
        <p:pic>
          <p:nvPicPr>
            <p:cNvPr id="8" name="Рисунок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15130" y="0"/>
              <a:ext cx="9485477" cy="6858000"/>
            </a:xfrm>
            <a:prstGeom prst="rect">
              <a:avLst/>
            </a:prstGeom>
          </p:spPr>
        </p:pic>
        <p:sp>
          <p:nvSpPr>
            <p:cNvPr id="9" name="TextBox 8"/>
            <p:cNvSpPr txBox="1"/>
            <p:nvPr userDrawn="1"/>
          </p:nvSpPr>
          <p:spPr>
            <a:xfrm>
              <a:off x="11632479" y="6374324"/>
              <a:ext cx="557934" cy="763088"/>
            </a:xfrm>
            <a:prstGeom prst="rect">
              <a:avLst/>
            </a:prstGeom>
            <a:noFill/>
          </p:spPr>
          <p:txBody>
            <a:bodyPr wrap="square" lIns="0" tIns="0" rIns="0" bIns="0" rtlCol="0">
              <a:noAutofit/>
            </a:bodyPr>
            <a:lstStyle/>
            <a:p>
              <a:pPr>
                <a:lnSpc>
                  <a:spcPct val="90000"/>
                </a:lnSpc>
                <a:spcAft>
                  <a:spcPts val="1000"/>
                </a:spcAft>
              </a:pPr>
              <a:r>
                <a:rPr lang="en-US" sz="2400" b="1" dirty="0">
                  <a:solidFill>
                    <a:schemeClr val="bg1"/>
                  </a:solidFill>
                  <a:latin typeface="Century Gothic" panose="020B0502020202020204" pitchFamily="34" charset="0"/>
                </a:rPr>
                <a:t>14</a:t>
              </a:r>
              <a:endParaRPr lang="ru-RU" sz="2400" b="1" dirty="0">
                <a:solidFill>
                  <a:schemeClr val="bg1"/>
                </a:solidFill>
                <a:latin typeface="Century Gothic" panose="020B0502020202020204" pitchFamily="34" charset="0"/>
              </a:endParaRPr>
            </a:p>
          </p:txBody>
        </p:sp>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62" y="1344991"/>
              <a:ext cx="4716524" cy="5513009"/>
            </a:xfrm>
            <a:prstGeom prst="rect">
              <a:avLst/>
            </a:prstGeom>
          </p:spPr>
        </p:pic>
        <p:pic>
          <p:nvPicPr>
            <p:cNvPr id="11" name="Рисунок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280880" y="0"/>
              <a:ext cx="8301547" cy="6858000"/>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02859" y="4014069"/>
              <a:ext cx="2046230" cy="2008716"/>
            </a:xfrm>
            <a:prstGeom prst="rect">
              <a:avLst/>
            </a:prstGeom>
          </p:spPr>
        </p:pic>
        <p:pic>
          <p:nvPicPr>
            <p:cNvPr id="13" name="Рисунок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281558" y="4593980"/>
              <a:ext cx="4762500" cy="247650"/>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662" y="620688"/>
              <a:ext cx="3280880" cy="853029"/>
            </a:xfrm>
            <a:prstGeom prst="rect">
              <a:avLst/>
            </a:prstGeom>
          </p:spPr>
        </p:pic>
        <p:pic>
          <p:nvPicPr>
            <p:cNvPr id="15" name="Рисунок 14"/>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349030" y="1344991"/>
              <a:ext cx="2856046" cy="4262649"/>
            </a:xfrm>
            <a:prstGeom prst="rect">
              <a:avLst/>
            </a:prstGeom>
          </p:spPr>
        </p:pic>
      </p:grpSp>
      <p:pic>
        <p:nvPicPr>
          <p:cNvPr id="6" name="Рисунок 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930729" y="2680792"/>
            <a:ext cx="11259684" cy="1112611"/>
          </a:xfrm>
        </p:spPr>
        <p:txBody>
          <a:bodyPr/>
          <a:lstStyle>
            <a:lvl1pPr algn="ctr">
              <a:defRPr/>
            </a:lvl1pPr>
          </a:lstStyle>
          <a:p>
            <a:r>
              <a:rPr lang="en-US" dirty="0" err="1"/>
              <a:t>Lorem</a:t>
            </a:r>
            <a:r>
              <a:rPr lang="en-US" dirty="0"/>
              <a:t> </a:t>
            </a:r>
            <a:r>
              <a:rPr lang="en-US" dirty="0" err="1"/>
              <a:t>ipsum</a:t>
            </a:r>
            <a:r>
              <a:rPr lang="en-US" dirty="0"/>
              <a:t> </a:t>
            </a:r>
            <a:br>
              <a:rPr lang="ru-RU" dirty="0"/>
            </a:br>
            <a:r>
              <a:rPr lang="en-US" dirty="0"/>
              <a:t>dolor </a:t>
            </a:r>
            <a:endParaRPr lang="ru-RU" dirty="0"/>
          </a:p>
        </p:txBody>
      </p:sp>
      <p:sp>
        <p:nvSpPr>
          <p:cNvPr id="3" name="Дата 2"/>
          <p:cNvSpPr>
            <a:spLocks noGrp="1"/>
          </p:cNvSpPr>
          <p:nvPr>
            <p:ph type="dt" sz="half" idx="10"/>
          </p:nvPr>
        </p:nvSpPr>
        <p:spPr/>
        <p:txBody>
          <a:bodyPr/>
          <a:lstStyle/>
          <a:p>
            <a:fld id="{96AC89DA-DB95-4C8C-A018-9B5070FA1EC4}" type="datetime1">
              <a:rPr lang="ru-RU" smtClean="0"/>
              <a:t>19.09.2023</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8313744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More_text_green">
    <p:spTree>
      <p:nvGrpSpPr>
        <p:cNvPr id="1" name=""/>
        <p:cNvGrpSpPr/>
        <p:nvPr/>
      </p:nvGrpSpPr>
      <p:grpSpPr>
        <a:xfrm>
          <a:off x="0" y="0"/>
          <a:ext cx="0" cy="0"/>
          <a:chOff x="0" y="0"/>
          <a:chExt cx="0" cy="0"/>
        </a:xfrm>
      </p:grpSpPr>
      <p:pic>
        <p:nvPicPr>
          <p:cNvPr id="6" name="Рисунок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3" name="Дата 2"/>
          <p:cNvSpPr>
            <a:spLocks noGrp="1"/>
          </p:cNvSpPr>
          <p:nvPr>
            <p:ph type="dt" sz="half" idx="10"/>
          </p:nvPr>
        </p:nvSpPr>
        <p:spPr/>
        <p:txBody>
          <a:bodyPr/>
          <a:lstStyle/>
          <a:p>
            <a:fld id="{648407AB-1FCE-49F7-973B-8517006C099D}" type="datetime1">
              <a:rPr lang="ru-RU" smtClean="0"/>
              <a:t>19.09.2023</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dirty="0"/>
          </a:p>
        </p:txBody>
      </p:sp>
      <p:sp>
        <p:nvSpPr>
          <p:cNvPr id="17"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18" name="Рисунок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255138" y="4566010"/>
            <a:ext cx="3228040" cy="717764"/>
          </a:xfrm>
          <a:prstGeom prst="rect">
            <a:avLst/>
          </a:prstGeom>
        </p:spPr>
      </p:pic>
      <p:pic>
        <p:nvPicPr>
          <p:cNvPr id="19" name="Рисунок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a:off x="11026374" y="0"/>
            <a:ext cx="1165626" cy="2432957"/>
          </a:xfrm>
          <a:prstGeom prst="rect">
            <a:avLst/>
          </a:prstGeom>
        </p:spPr>
      </p:pic>
      <p:pic>
        <p:nvPicPr>
          <p:cNvPr id="20" name="Рисунок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639" y="3061607"/>
            <a:ext cx="745042" cy="731383"/>
          </a:xfrm>
          <a:prstGeom prst="rect">
            <a:avLst/>
          </a:prstGeom>
        </p:spPr>
      </p:pic>
    </p:spTree>
    <p:extLst>
      <p:ext uri="{BB962C8B-B14F-4D97-AF65-F5344CB8AC3E}">
        <p14:creationId xmlns:p14="http://schemas.microsoft.com/office/powerpoint/2010/main" val="557805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sub-topic-01">
    <p:spTree>
      <p:nvGrpSpPr>
        <p:cNvPr id="1" name=""/>
        <p:cNvGrpSpPr/>
        <p:nvPr/>
      </p:nvGrpSpPr>
      <p:grpSpPr>
        <a:xfrm>
          <a:off x="0" y="0"/>
          <a:ext cx="0" cy="0"/>
          <a:chOff x="0" y="0"/>
          <a:chExt cx="0" cy="0"/>
        </a:xfrm>
      </p:grpSpPr>
      <p:grpSp>
        <p:nvGrpSpPr>
          <p:cNvPr id="17" name="Группа 16"/>
          <p:cNvGrpSpPr/>
          <p:nvPr userDrawn="1"/>
        </p:nvGrpSpPr>
        <p:grpSpPr>
          <a:xfrm>
            <a:off x="0" y="0"/>
            <a:ext cx="12190413" cy="6871807"/>
            <a:chOff x="0" y="0"/>
            <a:chExt cx="12190413" cy="6871807"/>
          </a:xfrm>
        </p:grpSpPr>
        <p:pic>
          <p:nvPicPr>
            <p:cNvPr id="8" name="Рисунок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707874" y="0"/>
              <a:ext cx="4147972" cy="6871807"/>
            </a:xfrm>
            <a:prstGeom prst="rect">
              <a:avLst/>
            </a:prstGeom>
          </p:spPr>
        </p:pic>
        <p:pic>
          <p:nvPicPr>
            <p:cNvPr id="9" name="Рисунок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376" y="0"/>
              <a:ext cx="4139638" cy="6858000"/>
            </a:xfrm>
            <a:prstGeom prst="rect">
              <a:avLst/>
            </a:prstGeom>
          </p:spPr>
        </p:pic>
        <p:pic>
          <p:nvPicPr>
            <p:cNvPr id="10" name="Рисунок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44625" y="3478929"/>
              <a:ext cx="4837042" cy="374871"/>
            </a:xfrm>
            <a:prstGeom prst="rect">
              <a:avLst/>
            </a:prstGeom>
          </p:spPr>
        </p:pic>
        <p:pic>
          <p:nvPicPr>
            <p:cNvPr id="11" name="Рисунок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19762" y="2929662"/>
              <a:ext cx="3693546" cy="3812642"/>
            </a:xfrm>
            <a:prstGeom prst="rect">
              <a:avLst/>
            </a:prstGeom>
          </p:spPr>
        </p:pic>
        <p:pic>
          <p:nvPicPr>
            <p:cNvPr id="12" name="Рисунок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5493" y="2708920"/>
              <a:ext cx="3538656" cy="3779194"/>
            </a:xfrm>
            <a:prstGeom prst="rect">
              <a:avLst/>
            </a:prstGeom>
          </p:spPr>
        </p:pic>
        <p:pic>
          <p:nvPicPr>
            <p:cNvPr id="13" name="Рисунок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905918" y="0"/>
              <a:ext cx="2314457" cy="1010832"/>
            </a:xfrm>
            <a:prstGeom prst="rect">
              <a:avLst/>
            </a:prstGeom>
          </p:spPr>
        </p:pic>
        <p:pic>
          <p:nvPicPr>
            <p:cNvPr id="14" name="Рисунок 1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V="1">
              <a:off x="4216885" y="5243007"/>
              <a:ext cx="3729391" cy="1628800"/>
            </a:xfrm>
            <a:prstGeom prst="rect">
              <a:avLst/>
            </a:prstGeom>
          </p:spPr>
        </p:pic>
        <p:pic>
          <p:nvPicPr>
            <p:cNvPr id="15" name="Рисунок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V="1">
              <a:off x="0" y="1365969"/>
              <a:ext cx="2598973" cy="262785"/>
            </a:xfrm>
            <a:prstGeom prst="rect">
              <a:avLst/>
            </a:prstGeom>
          </p:spPr>
        </p:pic>
        <p:pic>
          <p:nvPicPr>
            <p:cNvPr id="16" name="Рисунок 1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flipV="1">
              <a:off x="9591440" y="1365969"/>
              <a:ext cx="2598973" cy="262785"/>
            </a:xfrm>
            <a:prstGeom prst="rect">
              <a:avLst/>
            </a:prstGeom>
          </p:spPr>
        </p:pic>
      </p:grpSp>
      <p:pic>
        <p:nvPicPr>
          <p:cNvPr id="7" name="Рисунок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ctrTitle" hasCustomPrompt="1"/>
          </p:nvPr>
        </p:nvSpPr>
        <p:spPr>
          <a:xfrm>
            <a:off x="1529246" y="1643883"/>
            <a:ext cx="9144000" cy="828901"/>
          </a:xfrm>
        </p:spPr>
        <p:txBody>
          <a:bodyPr anchor="b"/>
          <a:lstStyle>
            <a:lvl1pPr algn="ctr">
              <a:defRPr sz="6000"/>
            </a:lvl1pPr>
          </a:lstStyle>
          <a:p>
            <a:r>
              <a:rPr lang="da-DK" dirty="0"/>
              <a:t>Lorem ipsum </a:t>
            </a:r>
            <a:br>
              <a:rPr lang="ru-RU" dirty="0"/>
            </a:br>
            <a:r>
              <a:rPr lang="da-DK" dirty="0"/>
              <a:t>dolor sit amet</a:t>
            </a:r>
            <a:endParaRPr lang="ru-RU" dirty="0"/>
          </a:p>
        </p:txBody>
      </p:sp>
      <p:sp>
        <p:nvSpPr>
          <p:cNvPr id="3" name="Подзаголовок 2"/>
          <p:cNvSpPr>
            <a:spLocks noGrp="1"/>
          </p:cNvSpPr>
          <p:nvPr>
            <p:ph type="subTitle" idx="1" hasCustomPrompt="1"/>
          </p:nvPr>
        </p:nvSpPr>
        <p:spPr>
          <a:xfrm>
            <a:off x="1529246" y="289264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Lorem ipsum dolor sit amet</a:t>
            </a:r>
            <a:endParaRPr lang="ru-RU" dirty="0"/>
          </a:p>
        </p:txBody>
      </p:sp>
      <p:sp>
        <p:nvSpPr>
          <p:cNvPr id="4" name="Дата 3"/>
          <p:cNvSpPr>
            <a:spLocks noGrp="1"/>
          </p:cNvSpPr>
          <p:nvPr>
            <p:ph type="dt" sz="half" idx="10"/>
          </p:nvPr>
        </p:nvSpPr>
        <p:spPr/>
        <p:txBody>
          <a:bodyPr/>
          <a:lstStyle/>
          <a:p>
            <a:fld id="{CF5DE0BB-7D7A-4D18-A8F8-3B4EF0B743A8}"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8090376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_More_text_green">
    <p:spTree>
      <p:nvGrpSpPr>
        <p:cNvPr id="1" name=""/>
        <p:cNvGrpSpPr/>
        <p:nvPr/>
      </p:nvGrpSpPr>
      <p:grpSpPr>
        <a:xfrm>
          <a:off x="0" y="0"/>
          <a:ext cx="0" cy="0"/>
          <a:chOff x="0" y="0"/>
          <a:chExt cx="0" cy="0"/>
        </a:xfrm>
      </p:grpSpPr>
      <p:pic>
        <p:nvPicPr>
          <p:cNvPr id="6" name="Рисунок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3" name="Дата 2"/>
          <p:cNvSpPr>
            <a:spLocks noGrp="1"/>
          </p:cNvSpPr>
          <p:nvPr>
            <p:ph type="dt" sz="half" idx="10"/>
          </p:nvPr>
        </p:nvSpPr>
        <p:spPr/>
        <p:txBody>
          <a:bodyPr/>
          <a:lstStyle/>
          <a:p>
            <a:fld id="{67EE2B07-EF6C-43C4-820F-4F2911601686}" type="datetime1">
              <a:rPr lang="ru-RU" smtClean="0"/>
              <a:t>19.09.2023</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dirty="0"/>
          </a:p>
        </p:txBody>
      </p:sp>
      <p:sp>
        <p:nvSpPr>
          <p:cNvPr id="17"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19" name="Рисунок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11026374" y="0"/>
            <a:ext cx="1165626" cy="2432957"/>
          </a:xfrm>
          <a:prstGeom prst="rect">
            <a:avLst/>
          </a:prstGeom>
        </p:spPr>
      </p:pic>
    </p:spTree>
    <p:extLst>
      <p:ext uri="{BB962C8B-B14F-4D97-AF65-F5344CB8AC3E}">
        <p14:creationId xmlns:p14="http://schemas.microsoft.com/office/powerpoint/2010/main" val="16615746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_bullet_points_orange">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8542137" y="1683882"/>
            <a:ext cx="3646161" cy="5184355"/>
          </a:xfrm>
          <a:prstGeom prst="rect">
            <a:avLst/>
          </a:prstGeom>
        </p:spPr>
      </p:pic>
      <p:pic>
        <p:nvPicPr>
          <p:cNvPr id="2" name="Рисунок 1"/>
          <p:cNvPicPr>
            <a:picLocks noChangeAspect="1"/>
          </p:cNvPicPr>
          <p:nvPr userDrawn="1"/>
        </p:nvPicPr>
        <p:blipFill rotWithShape="1">
          <a:blip r:embed="rId3">
            <a:extLst>
              <a:ext uri="{28A0092B-C50C-407E-A947-70E740481C1C}">
                <a14:useLocalDpi xmlns:a14="http://schemas.microsoft.com/office/drawing/2010/main" val="0"/>
              </a:ext>
            </a:extLst>
          </a:blip>
          <a:srcRect l="40196"/>
          <a:stretch/>
        </p:blipFill>
        <p:spPr>
          <a:xfrm>
            <a:off x="0" y="0"/>
            <a:ext cx="2676825" cy="6868237"/>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fld id="{4AFDE175-ACF8-45F2-9E80-07AA6E220350}" type="datetime1">
              <a:rPr lang="ru-RU" smtClean="0"/>
              <a:t>19.09.2023</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8" name="Рисунок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1223" y="3580588"/>
            <a:ext cx="1469114" cy="1442181"/>
          </a:xfrm>
          <a:prstGeom prst="rect">
            <a:avLst/>
          </a:prstGeom>
        </p:spPr>
      </p:pic>
      <p:pic>
        <p:nvPicPr>
          <p:cNvPr id="10" name="Рисунок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412672" y="5480877"/>
            <a:ext cx="5502728" cy="426461"/>
          </a:xfrm>
          <a:prstGeom prst="rect">
            <a:avLst/>
          </a:prstGeom>
        </p:spPr>
      </p:pic>
      <p:pic>
        <p:nvPicPr>
          <p:cNvPr id="12" name="Рисунок 11"/>
          <p:cNvPicPr>
            <a:picLocks noChangeAspect="1"/>
          </p:cNvPicPr>
          <p:nvPr userDrawn="1"/>
        </p:nvPicPr>
        <p:blipFill rotWithShape="1">
          <a:blip r:embed="rId7" cstate="print">
            <a:extLst>
              <a:ext uri="{28A0092B-C50C-407E-A947-70E740481C1C}">
                <a14:useLocalDpi xmlns:a14="http://schemas.microsoft.com/office/drawing/2010/main" val="0"/>
              </a:ext>
            </a:extLst>
          </a:blip>
          <a:srcRect t="52060"/>
          <a:stretch/>
        </p:blipFill>
        <p:spPr>
          <a:xfrm>
            <a:off x="9312208" y="-7790"/>
            <a:ext cx="2419661" cy="1162436"/>
          </a:xfrm>
          <a:prstGeom prst="rect">
            <a:avLst/>
          </a:prstGeom>
        </p:spPr>
      </p:pic>
      <p:pic>
        <p:nvPicPr>
          <p:cNvPr id="13" name="Рисунок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732146">
            <a:off x="1071856" y="4648048"/>
            <a:ext cx="883356" cy="965214"/>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0800000">
            <a:off x="10796628" y="432393"/>
            <a:ext cx="1267035" cy="1384447"/>
          </a:xfrm>
          <a:prstGeom prst="rect">
            <a:avLst/>
          </a:prstGeom>
        </p:spPr>
      </p:pic>
    </p:spTree>
    <p:extLst>
      <p:ext uri="{BB962C8B-B14F-4D97-AF65-F5344CB8AC3E}">
        <p14:creationId xmlns:p14="http://schemas.microsoft.com/office/powerpoint/2010/main" val="35796943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Only" preserve="1">
  <p:cSld name="3_Только заголовок">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5963211" y="0"/>
            <a:ext cx="6234545" cy="6858000"/>
          </a:xfrm>
          <a:prstGeom prst="rect">
            <a:avLst/>
          </a:prstGeom>
        </p:spPr>
      </p:pic>
      <p:pic>
        <p:nvPicPr>
          <p:cNvPr id="18" name="Рисунок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234545" cy="6858000"/>
          </a:xfrm>
          <a:prstGeom prst="rect">
            <a:avLst/>
          </a:prstGeom>
        </p:spPr>
      </p:pic>
      <p:pic>
        <p:nvPicPr>
          <p:cNvPr id="6" name="Рисунок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7343" y="2346490"/>
            <a:ext cx="12190413" cy="1112611"/>
          </a:xfrm>
        </p:spPr>
        <p:txBody>
          <a:bodyPr/>
          <a:lstStyle>
            <a:lvl1pPr algn="ctr">
              <a:defRPr/>
            </a:lvl1pPr>
          </a:lstStyle>
          <a:p>
            <a:r>
              <a:rPr lang="en-US" dirty="0" err="1"/>
              <a:t>Lorem</a:t>
            </a:r>
            <a:r>
              <a:rPr lang="en-US" dirty="0"/>
              <a:t> </a:t>
            </a:r>
            <a:r>
              <a:rPr lang="en-US" dirty="0" err="1"/>
              <a:t>ipsum</a:t>
            </a:r>
            <a:r>
              <a:rPr lang="en-US" dirty="0"/>
              <a:t> </a:t>
            </a:r>
            <a:br>
              <a:rPr lang="ru-RU" dirty="0"/>
            </a:br>
            <a:r>
              <a:rPr lang="en-US" dirty="0"/>
              <a:t>dolor </a:t>
            </a:r>
            <a:endParaRPr lang="ru-RU" dirty="0"/>
          </a:p>
        </p:txBody>
      </p:sp>
      <p:sp>
        <p:nvSpPr>
          <p:cNvPr id="3" name="Дата 2"/>
          <p:cNvSpPr>
            <a:spLocks noGrp="1"/>
          </p:cNvSpPr>
          <p:nvPr>
            <p:ph type="dt" sz="half" idx="10"/>
          </p:nvPr>
        </p:nvSpPr>
        <p:spPr/>
        <p:txBody>
          <a:bodyPr/>
          <a:lstStyle/>
          <a:p>
            <a:fld id="{00806243-1225-448D-B6F1-A4DEB3B05CA3}" type="datetime1">
              <a:rPr lang="ru-RU" smtClean="0"/>
              <a:t>19.09.2023</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dirty="0"/>
          </a:p>
        </p:txBody>
      </p:sp>
      <p:pic>
        <p:nvPicPr>
          <p:cNvPr id="20" name="Рисунок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14750" y="4638614"/>
            <a:ext cx="4762500" cy="247650"/>
          </a:xfrm>
          <a:prstGeom prst="rect">
            <a:avLst/>
          </a:prstGeom>
        </p:spPr>
      </p:pic>
      <p:pic>
        <p:nvPicPr>
          <p:cNvPr id="22" name="Рисунок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28173" y="781667"/>
            <a:ext cx="2049912" cy="1528940"/>
          </a:xfrm>
          <a:prstGeom prst="rect">
            <a:avLst/>
          </a:prstGeom>
        </p:spPr>
      </p:pic>
      <p:pic>
        <p:nvPicPr>
          <p:cNvPr id="24" name="Рисунок 2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753768">
            <a:off x="2613168" y="2819398"/>
            <a:ext cx="1217239" cy="1330036"/>
          </a:xfrm>
          <a:prstGeom prst="rect">
            <a:avLst/>
          </a:prstGeom>
        </p:spPr>
      </p:pic>
      <p:pic>
        <p:nvPicPr>
          <p:cNvPr id="25" name="Рисунок 2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6774727" y="3365255"/>
            <a:ext cx="3485354" cy="3492745"/>
          </a:xfrm>
          <a:prstGeom prst="rect">
            <a:avLst/>
          </a:prstGeom>
        </p:spPr>
      </p:pic>
      <p:pic>
        <p:nvPicPr>
          <p:cNvPr id="26" name="Рисунок 2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284770" y="2089915"/>
            <a:ext cx="1526459" cy="1498474"/>
          </a:xfrm>
          <a:prstGeom prst="rect">
            <a:avLst/>
          </a:prstGeom>
        </p:spPr>
      </p:pic>
      <p:pic>
        <p:nvPicPr>
          <p:cNvPr id="27" name="Рисунок 2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432630">
            <a:off x="60942" y="3700067"/>
            <a:ext cx="2393137" cy="2519758"/>
          </a:xfrm>
          <a:prstGeom prst="rect">
            <a:avLst/>
          </a:prstGeom>
        </p:spPr>
      </p:pic>
      <p:pic>
        <p:nvPicPr>
          <p:cNvPr id="23" name="Рисунок 2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91171" y="219861"/>
            <a:ext cx="3171808" cy="5436172"/>
          </a:xfrm>
          <a:prstGeom prst="rect">
            <a:avLst/>
          </a:prstGeom>
        </p:spPr>
      </p:pic>
      <p:pic>
        <p:nvPicPr>
          <p:cNvPr id="28" name="Рисунок 2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5400000" flipV="1">
            <a:off x="5259153" y="796258"/>
            <a:ext cx="1771650" cy="179134"/>
          </a:xfrm>
          <a:prstGeom prst="rect">
            <a:avLst/>
          </a:prstGeom>
        </p:spPr>
      </p:pic>
      <p:pic>
        <p:nvPicPr>
          <p:cNvPr id="29" name="Рисунок 28"/>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728173" y="244303"/>
            <a:ext cx="293061" cy="293061"/>
          </a:xfrm>
          <a:prstGeom prst="rect">
            <a:avLst/>
          </a:prstGeom>
        </p:spPr>
      </p:pic>
      <p:pic>
        <p:nvPicPr>
          <p:cNvPr id="30" name="Рисунок 2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109313" y="5902441"/>
            <a:ext cx="293061" cy="293061"/>
          </a:xfrm>
          <a:prstGeom prst="rect">
            <a:avLst/>
          </a:prstGeom>
        </p:spPr>
      </p:pic>
      <p:pic>
        <p:nvPicPr>
          <p:cNvPr id="31" name="Рисунок 30"/>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12377" y="302507"/>
            <a:ext cx="293061" cy="293061"/>
          </a:xfrm>
          <a:prstGeom prst="rect">
            <a:avLst/>
          </a:prstGeom>
        </p:spPr>
      </p:pic>
      <p:pic>
        <p:nvPicPr>
          <p:cNvPr id="32" name="Рисунок 3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7353" y="3365255"/>
            <a:ext cx="425845" cy="425845"/>
          </a:xfrm>
          <a:prstGeom prst="rect">
            <a:avLst/>
          </a:prstGeom>
        </p:spPr>
      </p:pic>
      <p:pic>
        <p:nvPicPr>
          <p:cNvPr id="34" name="Рисунок 3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497371" y="281212"/>
            <a:ext cx="425845" cy="425845"/>
          </a:xfrm>
          <a:prstGeom prst="rect">
            <a:avLst/>
          </a:prstGeom>
        </p:spPr>
      </p:pic>
    </p:spTree>
    <p:extLst>
      <p:ext uri="{BB962C8B-B14F-4D97-AF65-F5344CB8AC3E}">
        <p14:creationId xmlns:p14="http://schemas.microsoft.com/office/powerpoint/2010/main" val="29571355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Only" preserve="1">
  <p:cSld name="5_Только заголовок">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5963211" y="0"/>
            <a:ext cx="6234545" cy="6858000"/>
          </a:xfrm>
          <a:prstGeom prst="rect">
            <a:avLst/>
          </a:prstGeom>
        </p:spPr>
      </p:pic>
      <p:pic>
        <p:nvPicPr>
          <p:cNvPr id="18" name="Рисунок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234545" cy="6858000"/>
          </a:xfrm>
          <a:prstGeom prst="rect">
            <a:avLst/>
          </a:prstGeom>
        </p:spPr>
      </p:pic>
      <p:pic>
        <p:nvPicPr>
          <p:cNvPr id="6" name="Рисунок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7343" y="2346490"/>
            <a:ext cx="12190413" cy="1112611"/>
          </a:xfrm>
        </p:spPr>
        <p:txBody>
          <a:bodyPr/>
          <a:lstStyle>
            <a:lvl1pPr algn="ctr">
              <a:defRPr/>
            </a:lvl1pPr>
          </a:lstStyle>
          <a:p>
            <a:r>
              <a:rPr lang="en-US" dirty="0" err="1"/>
              <a:t>Lorem</a:t>
            </a:r>
            <a:r>
              <a:rPr lang="en-US" dirty="0"/>
              <a:t> </a:t>
            </a:r>
            <a:r>
              <a:rPr lang="en-US" dirty="0" err="1"/>
              <a:t>ipsum</a:t>
            </a:r>
            <a:r>
              <a:rPr lang="en-US" dirty="0"/>
              <a:t> </a:t>
            </a:r>
            <a:br>
              <a:rPr lang="ru-RU" dirty="0"/>
            </a:br>
            <a:r>
              <a:rPr lang="en-US" dirty="0"/>
              <a:t>dolor </a:t>
            </a:r>
            <a:endParaRPr lang="ru-RU" dirty="0"/>
          </a:p>
        </p:txBody>
      </p:sp>
      <p:sp>
        <p:nvSpPr>
          <p:cNvPr id="3" name="Дата 2"/>
          <p:cNvSpPr>
            <a:spLocks noGrp="1"/>
          </p:cNvSpPr>
          <p:nvPr>
            <p:ph type="dt" sz="half" idx="10"/>
          </p:nvPr>
        </p:nvSpPr>
        <p:spPr/>
        <p:txBody>
          <a:bodyPr/>
          <a:lstStyle/>
          <a:p>
            <a:fld id="{00806243-1225-448D-B6F1-A4DEB3B05CA3}" type="datetime1">
              <a:rPr lang="ru-RU" smtClean="0"/>
              <a:t>19.09.2023</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dirty="0"/>
          </a:p>
        </p:txBody>
      </p:sp>
      <p:pic>
        <p:nvPicPr>
          <p:cNvPr id="22" name="Рисунок 2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28173" y="781667"/>
            <a:ext cx="2049912" cy="1528940"/>
          </a:xfrm>
          <a:prstGeom prst="rect">
            <a:avLst/>
          </a:prstGeom>
        </p:spPr>
      </p:pic>
      <p:pic>
        <p:nvPicPr>
          <p:cNvPr id="24" name="Рисунок 2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753768">
            <a:off x="2613168" y="2819398"/>
            <a:ext cx="1217239" cy="1330036"/>
          </a:xfrm>
          <a:prstGeom prst="rect">
            <a:avLst/>
          </a:prstGeom>
        </p:spPr>
      </p:pic>
      <p:pic>
        <p:nvPicPr>
          <p:cNvPr id="25" name="Рисунок 2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6774727" y="3365255"/>
            <a:ext cx="3485354" cy="3492745"/>
          </a:xfrm>
          <a:prstGeom prst="rect">
            <a:avLst/>
          </a:prstGeom>
        </p:spPr>
      </p:pic>
      <p:pic>
        <p:nvPicPr>
          <p:cNvPr id="26" name="Рисунок 2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284770" y="2089915"/>
            <a:ext cx="1526459" cy="1498474"/>
          </a:xfrm>
          <a:prstGeom prst="rect">
            <a:avLst/>
          </a:prstGeom>
        </p:spPr>
      </p:pic>
      <p:pic>
        <p:nvPicPr>
          <p:cNvPr id="27" name="Рисунок 2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432630">
            <a:off x="60942" y="3700067"/>
            <a:ext cx="2393137" cy="2519758"/>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91171" y="219861"/>
            <a:ext cx="3171808" cy="5436172"/>
          </a:xfrm>
          <a:prstGeom prst="rect">
            <a:avLst/>
          </a:prstGeom>
        </p:spPr>
      </p:pic>
      <p:pic>
        <p:nvPicPr>
          <p:cNvPr id="29" name="Рисунок 28"/>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728173" y="244303"/>
            <a:ext cx="293061" cy="293061"/>
          </a:xfrm>
          <a:prstGeom prst="rect">
            <a:avLst/>
          </a:prstGeom>
        </p:spPr>
      </p:pic>
      <p:pic>
        <p:nvPicPr>
          <p:cNvPr id="30" name="Рисунок 2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109313" y="5902441"/>
            <a:ext cx="293061" cy="293061"/>
          </a:xfrm>
          <a:prstGeom prst="rect">
            <a:avLst/>
          </a:prstGeom>
        </p:spPr>
      </p:pic>
      <p:pic>
        <p:nvPicPr>
          <p:cNvPr id="31" name="Рисунок 3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12377" y="302507"/>
            <a:ext cx="293061" cy="293061"/>
          </a:xfrm>
          <a:prstGeom prst="rect">
            <a:avLst/>
          </a:prstGeom>
        </p:spPr>
      </p:pic>
      <p:pic>
        <p:nvPicPr>
          <p:cNvPr id="32" name="Рисунок 31"/>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7353" y="3365255"/>
            <a:ext cx="425845" cy="425845"/>
          </a:xfrm>
          <a:prstGeom prst="rect">
            <a:avLst/>
          </a:prstGeom>
        </p:spPr>
      </p:pic>
      <p:pic>
        <p:nvPicPr>
          <p:cNvPr id="34" name="Рисунок 3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497371" y="281212"/>
            <a:ext cx="425845" cy="425845"/>
          </a:xfrm>
          <a:prstGeom prst="rect">
            <a:avLst/>
          </a:prstGeom>
        </p:spPr>
      </p:pic>
    </p:spTree>
    <p:extLst>
      <p:ext uri="{BB962C8B-B14F-4D97-AF65-F5344CB8AC3E}">
        <p14:creationId xmlns:p14="http://schemas.microsoft.com/office/powerpoint/2010/main" val="667337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Only" preserve="1">
  <p:cSld name="4_Только заголовок">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21" y="-4824"/>
            <a:ext cx="4208232" cy="3633107"/>
          </a:xfrm>
          <a:prstGeom prst="rect">
            <a:avLst/>
          </a:prstGeom>
        </p:spPr>
      </p:pic>
      <p:pic>
        <p:nvPicPr>
          <p:cNvPr id="11" name="Рисунок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70976" y="4919648"/>
            <a:ext cx="4463143" cy="223157"/>
          </a:xfrm>
          <a:prstGeom prst="rect">
            <a:avLst/>
          </a:prstGeom>
        </p:spPr>
      </p:pic>
      <p:pic>
        <p:nvPicPr>
          <p:cNvPr id="9" name="Рисунок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76170" y="1589976"/>
            <a:ext cx="8452757" cy="2625637"/>
          </a:xfrm>
          <a:prstGeom prst="rect">
            <a:avLst/>
          </a:prstGeom>
        </p:spPr>
      </p:pic>
      <p:pic>
        <p:nvPicPr>
          <p:cNvPr id="8" name="Рисунок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516826" y="-4824"/>
            <a:ext cx="5675174" cy="6858000"/>
          </a:xfrm>
          <a:prstGeom prst="rect">
            <a:avLst/>
          </a:prstGeom>
        </p:spPr>
      </p:pic>
      <p:pic>
        <p:nvPicPr>
          <p:cNvPr id="6" name="Рисунок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7343" y="2346490"/>
            <a:ext cx="12190413" cy="1112611"/>
          </a:xfrm>
        </p:spPr>
        <p:txBody>
          <a:bodyPr/>
          <a:lstStyle>
            <a:lvl1pPr algn="ctr">
              <a:defRPr/>
            </a:lvl1pPr>
          </a:lstStyle>
          <a:p>
            <a:r>
              <a:rPr lang="en-US" dirty="0" err="1"/>
              <a:t>Lorem</a:t>
            </a:r>
            <a:r>
              <a:rPr lang="en-US" dirty="0"/>
              <a:t> </a:t>
            </a:r>
            <a:r>
              <a:rPr lang="en-US" dirty="0" err="1"/>
              <a:t>ipsum</a:t>
            </a:r>
            <a:r>
              <a:rPr lang="en-US" dirty="0"/>
              <a:t> </a:t>
            </a:r>
            <a:br>
              <a:rPr lang="ru-RU" dirty="0"/>
            </a:br>
            <a:r>
              <a:rPr lang="en-US" dirty="0"/>
              <a:t>dolor </a:t>
            </a:r>
            <a:endParaRPr lang="ru-RU" dirty="0"/>
          </a:p>
        </p:txBody>
      </p:sp>
      <p:sp>
        <p:nvSpPr>
          <p:cNvPr id="3" name="Дата 2"/>
          <p:cNvSpPr>
            <a:spLocks noGrp="1"/>
          </p:cNvSpPr>
          <p:nvPr>
            <p:ph type="dt" sz="half" idx="10"/>
          </p:nvPr>
        </p:nvSpPr>
        <p:spPr/>
        <p:txBody>
          <a:bodyPr/>
          <a:lstStyle/>
          <a:p>
            <a:fld id="{19CE5A2F-420D-4626-90B2-78D9F8313110}" type="datetime1">
              <a:rPr lang="ru-RU" smtClean="0"/>
              <a:t>19.09.2023</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dirty="0"/>
          </a:p>
        </p:txBody>
      </p:sp>
      <p:pic>
        <p:nvPicPr>
          <p:cNvPr id="7" name="Рисунок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2721" y="2442748"/>
            <a:ext cx="4035879" cy="4415252"/>
          </a:xfrm>
          <a:prstGeom prst="rect">
            <a:avLst/>
          </a:prstGeom>
        </p:spPr>
      </p:pic>
      <p:pic>
        <p:nvPicPr>
          <p:cNvPr id="10" name="Рисунок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80311" y="819166"/>
            <a:ext cx="476250" cy="447675"/>
          </a:xfrm>
          <a:prstGeom prst="rect">
            <a:avLst/>
          </a:prstGeom>
        </p:spPr>
      </p:pic>
      <p:pic>
        <p:nvPicPr>
          <p:cNvPr id="33" name="Рисунок 3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9059666">
            <a:off x="10752610" y="493330"/>
            <a:ext cx="476250" cy="447675"/>
          </a:xfrm>
          <a:prstGeom prst="rect">
            <a:avLst/>
          </a:prstGeom>
        </p:spPr>
      </p:pic>
      <p:pic>
        <p:nvPicPr>
          <p:cNvPr id="35" name="Рисунок 3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020409">
            <a:off x="3595910" y="5758549"/>
            <a:ext cx="476250" cy="447675"/>
          </a:xfrm>
          <a:prstGeom prst="rect">
            <a:avLst/>
          </a:prstGeom>
        </p:spPr>
      </p:pic>
      <p:pic>
        <p:nvPicPr>
          <p:cNvPr id="12" name="Рисунок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030128" y="1069610"/>
            <a:ext cx="982421" cy="987879"/>
          </a:xfrm>
          <a:prstGeom prst="rect">
            <a:avLst/>
          </a:prstGeom>
        </p:spPr>
      </p:pic>
      <p:pic>
        <p:nvPicPr>
          <p:cNvPr id="36" name="Рисунок 3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7860171">
            <a:off x="9421231" y="5794673"/>
            <a:ext cx="982421" cy="987879"/>
          </a:xfrm>
          <a:prstGeom prst="rect">
            <a:avLst/>
          </a:prstGeom>
        </p:spPr>
      </p:pic>
      <p:pic>
        <p:nvPicPr>
          <p:cNvPr id="14" name="Рисунок 13"/>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815499" y="5665000"/>
            <a:ext cx="4762500" cy="247650"/>
          </a:xfrm>
          <a:prstGeom prst="rect">
            <a:avLst/>
          </a:prstGeom>
        </p:spPr>
      </p:pic>
    </p:spTree>
    <p:extLst>
      <p:ext uri="{BB962C8B-B14F-4D97-AF65-F5344CB8AC3E}">
        <p14:creationId xmlns:p14="http://schemas.microsoft.com/office/powerpoint/2010/main" val="23191446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Only" preserve="1">
  <p:cSld name="1_Только заголовок">
    <p:spTree>
      <p:nvGrpSpPr>
        <p:cNvPr id="1" name=""/>
        <p:cNvGrpSpPr/>
        <p:nvPr/>
      </p:nvGrpSpPr>
      <p:grpSpPr>
        <a:xfrm>
          <a:off x="0" y="0"/>
          <a:ext cx="0" cy="0"/>
          <a:chOff x="0" y="0"/>
          <a:chExt cx="0" cy="0"/>
        </a:xfrm>
      </p:grpSpPr>
      <p:grpSp>
        <p:nvGrpSpPr>
          <p:cNvPr id="31" name="Группа 30"/>
          <p:cNvGrpSpPr/>
          <p:nvPr userDrawn="1"/>
        </p:nvGrpSpPr>
        <p:grpSpPr>
          <a:xfrm>
            <a:off x="-3645" y="0"/>
            <a:ext cx="12194058" cy="6857999"/>
            <a:chOff x="-3645" y="0"/>
            <a:chExt cx="12194058" cy="6857999"/>
          </a:xfrm>
        </p:grpSpPr>
        <p:pic>
          <p:nvPicPr>
            <p:cNvPr id="17" name="Рисунок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9997" y="0"/>
              <a:ext cx="10058400" cy="6613398"/>
            </a:xfrm>
            <a:prstGeom prst="rect">
              <a:avLst/>
            </a:prstGeom>
          </p:spPr>
        </p:pic>
        <p:cxnSp>
          <p:nvCxnSpPr>
            <p:cNvPr id="18" name="Linie"/>
            <p:cNvCxnSpPr/>
            <p:nvPr userDrawn="1"/>
          </p:nvCxnSpPr>
          <p:spPr bwMode="gray">
            <a:xfrm>
              <a:off x="3755206" y="1682932"/>
              <a:ext cx="1620000" cy="0"/>
            </a:xfrm>
            <a:prstGeom prst="line">
              <a:avLst/>
            </a:prstGeom>
            <a:ln w="25400">
              <a:solidFill>
                <a:srgbClr val="083551"/>
              </a:solidFill>
              <a:tailEnd type="none"/>
            </a:ln>
          </p:spPr>
          <p:style>
            <a:lnRef idx="1">
              <a:schemeClr val="accent1"/>
            </a:lnRef>
            <a:fillRef idx="0">
              <a:schemeClr val="accent1"/>
            </a:fillRef>
            <a:effectRef idx="0">
              <a:schemeClr val="accent1"/>
            </a:effectRef>
            <a:fontRef idx="minor">
              <a:schemeClr val="tx1"/>
            </a:fontRef>
          </p:style>
        </p:cxnSp>
        <p:cxnSp>
          <p:nvCxnSpPr>
            <p:cNvPr id="19" name="Linie"/>
            <p:cNvCxnSpPr/>
            <p:nvPr userDrawn="1"/>
          </p:nvCxnSpPr>
          <p:spPr bwMode="gray">
            <a:xfrm>
              <a:off x="6815206" y="1682932"/>
              <a:ext cx="1620000" cy="0"/>
            </a:xfrm>
            <a:prstGeom prst="line">
              <a:avLst/>
            </a:prstGeom>
            <a:ln w="25400">
              <a:solidFill>
                <a:srgbClr val="083551"/>
              </a:solidFill>
              <a:tailEnd type="none"/>
            </a:ln>
          </p:spPr>
          <p:style>
            <a:lnRef idx="1">
              <a:schemeClr val="accent1"/>
            </a:lnRef>
            <a:fillRef idx="0">
              <a:schemeClr val="accent1"/>
            </a:fillRef>
            <a:effectRef idx="0">
              <a:schemeClr val="accent1"/>
            </a:effectRef>
            <a:fontRef idx="minor">
              <a:schemeClr val="tx1"/>
            </a:fontRef>
          </p:style>
        </p:cxnSp>
        <p:grpSp>
          <p:nvGrpSpPr>
            <p:cNvPr id="20" name="Quotation"/>
            <p:cNvGrpSpPr>
              <a:grpSpLocks noChangeAspect="1"/>
            </p:cNvGrpSpPr>
            <p:nvPr userDrawn="1"/>
          </p:nvGrpSpPr>
          <p:grpSpPr bwMode="gray">
            <a:xfrm>
              <a:off x="5771170" y="1357295"/>
              <a:ext cx="648072" cy="543406"/>
              <a:chOff x="537029" y="1572196"/>
              <a:chExt cx="1010860" cy="847602"/>
            </a:xfrm>
            <a:solidFill>
              <a:srgbClr val="083551"/>
            </a:solidFill>
          </p:grpSpPr>
          <p:sp>
            <p:nvSpPr>
              <p:cNvPr id="21" name="Apostrophe"/>
              <p:cNvSpPr/>
              <p:nvPr/>
            </p:nvSpPr>
            <p:spPr bwMode="gray">
              <a:xfrm>
                <a:off x="537029"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1" y="580653"/>
                    </a:cubicBezTo>
                    <a:lnTo>
                      <a:pt x="0" y="453991"/>
                    </a:lnTo>
                    <a:cubicBezTo>
                      <a:pt x="55029" y="428374"/>
                      <a:pt x="92862" y="402875"/>
                      <a:pt x="113498" y="377495"/>
                    </a:cubicBezTo>
                    <a:cubicBezTo>
                      <a:pt x="134134" y="352115"/>
                      <a:pt x="145638" y="322110"/>
                      <a:pt x="148010" y="287480"/>
                    </a:cubicBezTo>
                    <a:lnTo>
                      <a:pt x="0" y="287480"/>
                    </a:lnTo>
                    <a:lnTo>
                      <a:pt x="0" y="0"/>
                    </a:lnTo>
                    <a:close/>
                  </a:path>
                </a:pathLst>
              </a:custGeom>
              <a:grpFill/>
              <a:ln w="12700">
                <a:noFill/>
                <a:round/>
                <a:headEnd/>
                <a:tailEnd/>
              </a:ln>
            </p:spPr>
            <p:txBody>
              <a:bodyPr lIns="0" tIns="0" rIns="0" bIns="0" rtlCol="0" anchor="ctr"/>
              <a:lstStyle/>
              <a:p>
                <a:pPr algn="ctr"/>
                <a:endParaRPr lang="de-DE" dirty="0"/>
              </a:p>
            </p:txBody>
          </p:sp>
          <p:sp>
            <p:nvSpPr>
              <p:cNvPr id="22" name="Apostrophe"/>
              <p:cNvSpPr/>
              <p:nvPr/>
            </p:nvSpPr>
            <p:spPr bwMode="gray">
              <a:xfrm>
                <a:off x="1081091"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0" y="580653"/>
                    </a:cubicBezTo>
                    <a:lnTo>
                      <a:pt x="0" y="453991"/>
                    </a:lnTo>
                    <a:cubicBezTo>
                      <a:pt x="55029" y="428374"/>
                      <a:pt x="92861" y="402875"/>
                      <a:pt x="113497" y="377495"/>
                    </a:cubicBezTo>
                    <a:cubicBezTo>
                      <a:pt x="134133" y="352115"/>
                      <a:pt x="145637" y="322110"/>
                      <a:pt x="148009" y="287480"/>
                    </a:cubicBezTo>
                    <a:lnTo>
                      <a:pt x="0" y="287480"/>
                    </a:lnTo>
                    <a:lnTo>
                      <a:pt x="0" y="0"/>
                    </a:lnTo>
                    <a:close/>
                  </a:path>
                </a:pathLst>
              </a:custGeom>
              <a:grpFill/>
              <a:ln w="12700">
                <a:noFill/>
                <a:round/>
                <a:headEnd/>
                <a:tailEnd/>
              </a:ln>
            </p:spPr>
            <p:txBody>
              <a:bodyPr lIns="0" tIns="0" rIns="0" bIns="0" rtlCol="0" anchor="ctr"/>
              <a:lstStyle/>
              <a:p>
                <a:pPr algn="ctr"/>
                <a:endParaRPr lang="de-DE" dirty="0"/>
              </a:p>
            </p:txBody>
          </p:sp>
        </p:grpSp>
        <p:pic>
          <p:nvPicPr>
            <p:cNvPr id="23" name="Рисунок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89938" y="0"/>
              <a:ext cx="1000475" cy="842400"/>
            </a:xfrm>
            <a:prstGeom prst="rect">
              <a:avLst/>
            </a:prstGeom>
          </p:spPr>
        </p:pic>
        <p:pic>
          <p:nvPicPr>
            <p:cNvPr id="24" name="Рисунок 2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45" y="2828916"/>
              <a:ext cx="3290539" cy="4029083"/>
            </a:xfrm>
            <a:prstGeom prst="rect">
              <a:avLst/>
            </a:prstGeom>
          </p:spPr>
        </p:pic>
        <p:pic>
          <p:nvPicPr>
            <p:cNvPr id="25" name="Рисунок 2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123835" y="922847"/>
              <a:ext cx="864096" cy="868896"/>
            </a:xfrm>
            <a:prstGeom prst="rect">
              <a:avLst/>
            </a:prstGeom>
          </p:spPr>
        </p:pic>
        <p:pic>
          <p:nvPicPr>
            <p:cNvPr id="26" name="Рисунок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661869" flipH="1">
              <a:off x="1384363" y="73698"/>
              <a:ext cx="685654" cy="2316366"/>
            </a:xfrm>
            <a:prstGeom prst="rect">
              <a:avLst/>
            </a:prstGeom>
          </p:spPr>
        </p:pic>
        <p:pic>
          <p:nvPicPr>
            <p:cNvPr id="27" name="Рисунок 2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99655" y="1892377"/>
              <a:ext cx="454572" cy="427298"/>
            </a:xfrm>
            <a:prstGeom prst="rect">
              <a:avLst/>
            </a:prstGeom>
          </p:spPr>
        </p:pic>
        <p:pic>
          <p:nvPicPr>
            <p:cNvPr id="28" name="Рисунок 2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9583">
              <a:off x="10143269" y="5805264"/>
              <a:ext cx="454572" cy="427298"/>
            </a:xfrm>
            <a:prstGeom prst="rect">
              <a:avLst/>
            </a:prstGeom>
          </p:spPr>
        </p:pic>
        <p:pic>
          <p:nvPicPr>
            <p:cNvPr id="29" name="Рисунок 2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2041358">
              <a:off x="7319342" y="168829"/>
              <a:ext cx="454572" cy="427298"/>
            </a:xfrm>
            <a:prstGeom prst="rect">
              <a:avLst/>
            </a:prstGeom>
          </p:spPr>
        </p:pic>
        <p:pic>
          <p:nvPicPr>
            <p:cNvPr id="30" name="Рисунок 2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05348" y="2828916"/>
              <a:ext cx="1586211" cy="1586211"/>
            </a:xfrm>
            <a:prstGeom prst="rect">
              <a:avLst/>
            </a:prstGeom>
          </p:spPr>
        </p:pic>
      </p:grpSp>
      <p:pic>
        <p:nvPicPr>
          <p:cNvPr id="6" name="Рисунок 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2176337" y="2122106"/>
            <a:ext cx="7947498" cy="2271779"/>
          </a:xfrm>
        </p:spPr>
        <p:txBody>
          <a:bodyPr/>
          <a:lstStyle>
            <a:lvl1pPr algn="ctr">
              <a:defRPr sz="2400"/>
            </a:lvl1pPr>
          </a:lstStyle>
          <a:p>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endParaRPr lang="ru-RU" dirty="0"/>
          </a:p>
        </p:txBody>
      </p:sp>
      <p:sp>
        <p:nvSpPr>
          <p:cNvPr id="3" name="Дата 2"/>
          <p:cNvSpPr>
            <a:spLocks noGrp="1"/>
          </p:cNvSpPr>
          <p:nvPr>
            <p:ph type="dt" sz="half" idx="10"/>
          </p:nvPr>
        </p:nvSpPr>
        <p:spPr/>
        <p:txBody>
          <a:bodyPr/>
          <a:lstStyle/>
          <a:p>
            <a:fld id="{04013631-498B-4A8E-A9CC-B927D28CE561}" type="datetime1">
              <a:rPr lang="ru-RU" smtClean="0"/>
              <a:t>19.09.2023</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20350800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2_Только заголовок">
    <p:spTree>
      <p:nvGrpSpPr>
        <p:cNvPr id="1" name=""/>
        <p:cNvGrpSpPr/>
        <p:nvPr/>
      </p:nvGrpSpPr>
      <p:grpSpPr>
        <a:xfrm>
          <a:off x="0" y="0"/>
          <a:ext cx="0" cy="0"/>
          <a:chOff x="0" y="0"/>
          <a:chExt cx="0" cy="0"/>
        </a:xfrm>
      </p:grpSpPr>
      <p:grpSp>
        <p:nvGrpSpPr>
          <p:cNvPr id="9" name="Группа 8"/>
          <p:cNvGrpSpPr/>
          <p:nvPr userDrawn="1"/>
        </p:nvGrpSpPr>
        <p:grpSpPr>
          <a:xfrm>
            <a:off x="1773909" y="1035687"/>
            <a:ext cx="9793906" cy="5054351"/>
            <a:chOff x="1773909" y="1035687"/>
            <a:chExt cx="9793906" cy="5054351"/>
          </a:xfrm>
        </p:grpSpPr>
        <p:pic>
          <p:nvPicPr>
            <p:cNvPr id="35" name="Рисунок 3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H="1">
              <a:off x="8570619" y="3056386"/>
              <a:ext cx="1010782" cy="4981192"/>
            </a:xfrm>
            <a:prstGeom prst="rect">
              <a:avLst/>
            </a:prstGeom>
          </p:spPr>
        </p:pic>
        <p:pic>
          <p:nvPicPr>
            <p:cNvPr id="36" name="Рисунок 3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8571567" y="1731302"/>
              <a:ext cx="1010095" cy="4982400"/>
            </a:xfrm>
            <a:prstGeom prst="rect">
              <a:avLst/>
            </a:prstGeom>
          </p:spPr>
        </p:pic>
        <p:pic>
          <p:nvPicPr>
            <p:cNvPr id="37" name="Рисунок 3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8563375" y="399375"/>
              <a:ext cx="1025673" cy="4982400"/>
            </a:xfrm>
            <a:prstGeom prst="rect">
              <a:avLst/>
            </a:prstGeom>
          </p:spPr>
        </p:pic>
        <p:pic>
          <p:nvPicPr>
            <p:cNvPr id="38" name="Рисунок 3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400000">
              <a:off x="8561805" y="-941509"/>
              <a:ext cx="1028008" cy="4982400"/>
            </a:xfrm>
            <a:prstGeom prst="rect">
              <a:avLst/>
            </a:prstGeom>
          </p:spPr>
        </p:pic>
        <p:pic>
          <p:nvPicPr>
            <p:cNvPr id="39" name="Рисунок 3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93817" y="5036673"/>
              <a:ext cx="1007721" cy="1020619"/>
            </a:xfrm>
            <a:prstGeom prst="rect">
              <a:avLst/>
            </a:prstGeom>
          </p:spPr>
        </p:pic>
        <p:pic>
          <p:nvPicPr>
            <p:cNvPr id="40" name="Рисунок 3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3854030" y="5064725"/>
              <a:ext cx="80797" cy="1025313"/>
            </a:xfrm>
            <a:prstGeom prst="rect">
              <a:avLst/>
            </a:prstGeom>
          </p:spPr>
        </p:pic>
        <p:pic>
          <p:nvPicPr>
            <p:cNvPr id="41" name="Рисунок 4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306194" y="1039204"/>
              <a:ext cx="982966" cy="982966"/>
            </a:xfrm>
            <a:prstGeom prst="rect">
              <a:avLst/>
            </a:prstGeom>
          </p:spPr>
        </p:pic>
        <p:pic>
          <p:nvPicPr>
            <p:cNvPr id="42" name="Рисунок 4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04234" y="2365680"/>
              <a:ext cx="986886" cy="986886"/>
            </a:xfrm>
            <a:prstGeom prst="rect">
              <a:avLst/>
            </a:prstGeom>
          </p:spPr>
        </p:pic>
        <p:pic>
          <p:nvPicPr>
            <p:cNvPr id="43" name="Рисунок 4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292932" y="3701015"/>
              <a:ext cx="1009490" cy="1009490"/>
            </a:xfrm>
            <a:prstGeom prst="rect">
              <a:avLst/>
            </a:prstGeom>
          </p:spPr>
        </p:pic>
        <p:pic>
          <p:nvPicPr>
            <p:cNvPr id="44" name="Рисунок 4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53388" y="3692760"/>
              <a:ext cx="82080" cy="1026000"/>
            </a:xfrm>
            <a:prstGeom prst="rect">
              <a:avLst/>
            </a:prstGeom>
          </p:spPr>
        </p:pic>
        <p:pic>
          <p:nvPicPr>
            <p:cNvPr id="45" name="Рисунок 4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54828" y="1035687"/>
              <a:ext cx="79200" cy="990000"/>
            </a:xfrm>
            <a:prstGeom prst="rect">
              <a:avLst/>
            </a:prstGeom>
          </p:spPr>
        </p:pic>
        <p:pic>
          <p:nvPicPr>
            <p:cNvPr id="46" name="Рисунок 4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73909" y="1431007"/>
              <a:ext cx="310376" cy="2827527"/>
            </a:xfrm>
            <a:prstGeom prst="rect">
              <a:avLst/>
            </a:prstGeom>
          </p:spPr>
        </p:pic>
        <p:pic>
          <p:nvPicPr>
            <p:cNvPr id="47" name="Рисунок 4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54828" y="2364123"/>
              <a:ext cx="79200" cy="990000"/>
            </a:xfrm>
            <a:prstGeom prst="rect">
              <a:avLst/>
            </a:prstGeom>
          </p:spPr>
        </p:pic>
      </p:grpSp>
      <p:grpSp>
        <p:nvGrpSpPr>
          <p:cNvPr id="8" name="Группа 7"/>
          <p:cNvGrpSpPr/>
          <p:nvPr userDrawn="1"/>
        </p:nvGrpSpPr>
        <p:grpSpPr>
          <a:xfrm>
            <a:off x="0" y="345746"/>
            <a:ext cx="12197756" cy="269562"/>
            <a:chOff x="0" y="345746"/>
            <a:chExt cx="12197756" cy="269562"/>
          </a:xfrm>
        </p:grpSpPr>
        <p:pic>
          <p:nvPicPr>
            <p:cNvPr id="33" name="Рисунок 32"/>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345746"/>
              <a:ext cx="2666000" cy="269562"/>
            </a:xfrm>
            <a:prstGeom prst="rect">
              <a:avLst/>
            </a:prstGeom>
          </p:spPr>
        </p:pic>
        <p:pic>
          <p:nvPicPr>
            <p:cNvPr id="34" name="Рисунок 33"/>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flipH="1">
              <a:off x="9531756" y="345746"/>
              <a:ext cx="2666000" cy="269562"/>
            </a:xfrm>
            <a:prstGeom prst="rect">
              <a:avLst/>
            </a:prstGeom>
          </p:spPr>
        </p:pic>
      </p:grpSp>
      <p:pic>
        <p:nvPicPr>
          <p:cNvPr id="32" name="Рисунок 3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0800000">
            <a:off x="5177281" y="6130057"/>
            <a:ext cx="1689259" cy="737779"/>
          </a:xfrm>
          <a:prstGeom prst="rect">
            <a:avLst/>
          </a:prstGeom>
        </p:spPr>
      </p:pic>
      <p:pic>
        <p:nvPicPr>
          <p:cNvPr id="6" name="Рисунок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187780"/>
            <a:ext cx="12190413" cy="628650"/>
          </a:xfrm>
        </p:spPr>
        <p:txBody>
          <a:bodyPr/>
          <a:lstStyle>
            <a:lvl1pPr algn="ctr">
              <a:defRPr/>
            </a:lvl1pPr>
          </a:lstStyle>
          <a:p>
            <a:r>
              <a:rPr lang="da-DK" dirty="0"/>
              <a:t>Lorem ipsum dolor sit</a:t>
            </a:r>
            <a:endParaRPr lang="ru-RU" dirty="0"/>
          </a:p>
        </p:txBody>
      </p:sp>
      <p:sp>
        <p:nvSpPr>
          <p:cNvPr id="3" name="Дата 2"/>
          <p:cNvSpPr>
            <a:spLocks noGrp="1"/>
          </p:cNvSpPr>
          <p:nvPr>
            <p:ph type="dt" sz="half" idx="10"/>
          </p:nvPr>
        </p:nvSpPr>
        <p:spPr/>
        <p:txBody>
          <a:bodyPr/>
          <a:lstStyle/>
          <a:p>
            <a:fld id="{9FDD7BFB-E9F5-46B6-9DF2-6AF72905959C}" type="datetime1">
              <a:rPr lang="ru-RU" smtClean="0"/>
              <a:t>19.09.2023</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dirty="0"/>
          </a:p>
        </p:txBody>
      </p:sp>
      <p:sp>
        <p:nvSpPr>
          <p:cNvPr id="11" name="Текст 10"/>
          <p:cNvSpPr>
            <a:spLocks noGrp="1"/>
          </p:cNvSpPr>
          <p:nvPr>
            <p:ph type="body" sz="quarter" idx="13" hasCustomPrompt="1"/>
          </p:nvPr>
        </p:nvSpPr>
        <p:spPr>
          <a:xfrm>
            <a:off x="6767513" y="1150938"/>
            <a:ext cx="4662487" cy="776287"/>
          </a:xfrm>
        </p:spPr>
        <p:txBody>
          <a:bodyPr/>
          <a:lstStyle>
            <a:lvl1pPr>
              <a:defRPr sz="1400">
                <a:solidFill>
                  <a:schemeClr val="bg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8" name="Текст 10"/>
          <p:cNvSpPr>
            <a:spLocks noGrp="1"/>
          </p:cNvSpPr>
          <p:nvPr>
            <p:ph type="body" sz="quarter" idx="14" hasCustomPrompt="1"/>
          </p:nvPr>
        </p:nvSpPr>
        <p:spPr>
          <a:xfrm>
            <a:off x="6767512" y="2538408"/>
            <a:ext cx="4662487" cy="776287"/>
          </a:xfrm>
        </p:spPr>
        <p:txBody>
          <a:bodyPr/>
          <a:lstStyle>
            <a:lvl1pPr>
              <a:defRPr sz="1400">
                <a:solidFill>
                  <a:schemeClr val="bg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9" name="Текст 10"/>
          <p:cNvSpPr>
            <a:spLocks noGrp="1"/>
          </p:cNvSpPr>
          <p:nvPr>
            <p:ph type="body" sz="quarter" idx="15" hasCustomPrompt="1"/>
          </p:nvPr>
        </p:nvSpPr>
        <p:spPr>
          <a:xfrm>
            <a:off x="6767512" y="3838319"/>
            <a:ext cx="4662487" cy="776287"/>
          </a:xfrm>
        </p:spPr>
        <p:txBody>
          <a:bodyPr/>
          <a:lstStyle>
            <a:lvl1pPr>
              <a:defRPr sz="1400">
                <a:solidFill>
                  <a:schemeClr val="bg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50" name="Текст 10"/>
          <p:cNvSpPr>
            <a:spLocks noGrp="1"/>
          </p:cNvSpPr>
          <p:nvPr>
            <p:ph type="body" sz="quarter" idx="16" hasCustomPrompt="1"/>
          </p:nvPr>
        </p:nvSpPr>
        <p:spPr>
          <a:xfrm>
            <a:off x="6767511" y="5145150"/>
            <a:ext cx="4662487" cy="776287"/>
          </a:xfrm>
        </p:spPr>
        <p:txBody>
          <a:bodyPr/>
          <a:lstStyle>
            <a:lvl1pPr>
              <a:defRPr sz="1400">
                <a:solidFill>
                  <a:schemeClr val="bg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13" name="Текст 12"/>
          <p:cNvSpPr>
            <a:spLocks noGrp="1"/>
          </p:cNvSpPr>
          <p:nvPr>
            <p:ph type="body" sz="quarter" idx="17" hasCustomPrompt="1"/>
          </p:nvPr>
        </p:nvSpPr>
        <p:spPr>
          <a:xfrm>
            <a:off x="143356" y="2480271"/>
            <a:ext cx="1480518" cy="729000"/>
          </a:xfrm>
        </p:spPr>
        <p:txBody>
          <a:bodyPr>
            <a:noAutofit/>
          </a:bodyPr>
          <a:lstStyle>
            <a:lvl1pPr>
              <a:defRPr sz="1400" b="1"/>
            </a:lvl1pPr>
          </a:lstStyle>
          <a:p>
            <a:pPr lvl="0"/>
            <a:r>
              <a:rPr lang="da-DK" dirty="0"/>
              <a:t>Lorem ipsum dolor sit amet</a:t>
            </a:r>
            <a:endParaRPr lang="ru-RU" dirty="0"/>
          </a:p>
        </p:txBody>
      </p:sp>
      <p:sp>
        <p:nvSpPr>
          <p:cNvPr id="51" name="Текст 12"/>
          <p:cNvSpPr>
            <a:spLocks noGrp="1"/>
          </p:cNvSpPr>
          <p:nvPr>
            <p:ph type="body" sz="quarter" idx="18" hasCustomPrompt="1"/>
          </p:nvPr>
        </p:nvSpPr>
        <p:spPr>
          <a:xfrm>
            <a:off x="143356" y="5189146"/>
            <a:ext cx="1480518" cy="795276"/>
          </a:xfrm>
        </p:spPr>
        <p:txBody>
          <a:bodyPr>
            <a:normAutofit/>
          </a:bodyPr>
          <a:lstStyle>
            <a:lvl1pPr>
              <a:defRPr sz="1400" b="1"/>
            </a:lvl1pPr>
          </a:lstStyle>
          <a:p>
            <a:pPr lvl="0"/>
            <a:r>
              <a:rPr lang="da-DK" dirty="0"/>
              <a:t>Lorem ipsum dolor sit amet</a:t>
            </a:r>
            <a:endParaRPr lang="ru-RU" dirty="0"/>
          </a:p>
        </p:txBody>
      </p:sp>
      <p:sp>
        <p:nvSpPr>
          <p:cNvPr id="52" name="Текст 12"/>
          <p:cNvSpPr>
            <a:spLocks noGrp="1"/>
          </p:cNvSpPr>
          <p:nvPr>
            <p:ph type="body" sz="quarter" idx="19" hasCustomPrompt="1"/>
          </p:nvPr>
        </p:nvSpPr>
        <p:spPr>
          <a:xfrm>
            <a:off x="4455284" y="1198225"/>
            <a:ext cx="1480518" cy="729000"/>
          </a:xfrm>
        </p:spPr>
        <p:txBody>
          <a:bodyPr>
            <a:normAutofit/>
          </a:bodyPr>
          <a:lstStyle>
            <a:lvl1pPr>
              <a:defRPr sz="1400" b="1"/>
            </a:lvl1pPr>
          </a:lstStyle>
          <a:p>
            <a:pPr lvl="0"/>
            <a:r>
              <a:rPr lang="da-DK" dirty="0"/>
              <a:t>Lorem ipsum dolor sit amet</a:t>
            </a:r>
            <a:endParaRPr lang="ru-RU" dirty="0"/>
          </a:p>
        </p:txBody>
      </p:sp>
      <p:sp>
        <p:nvSpPr>
          <p:cNvPr id="53" name="Текст 12"/>
          <p:cNvSpPr>
            <a:spLocks noGrp="1"/>
          </p:cNvSpPr>
          <p:nvPr>
            <p:ph type="body" sz="quarter" idx="20" hasCustomPrompt="1"/>
          </p:nvPr>
        </p:nvSpPr>
        <p:spPr>
          <a:xfrm>
            <a:off x="4457804" y="2480270"/>
            <a:ext cx="1480518" cy="729000"/>
          </a:xfrm>
        </p:spPr>
        <p:txBody>
          <a:bodyPr>
            <a:normAutofit/>
          </a:bodyPr>
          <a:lstStyle>
            <a:lvl1pPr>
              <a:defRPr sz="1400" b="1"/>
            </a:lvl1pPr>
          </a:lstStyle>
          <a:p>
            <a:pPr lvl="0"/>
            <a:r>
              <a:rPr lang="da-DK" dirty="0"/>
              <a:t>Lorem ipsum dolor sit amet</a:t>
            </a:r>
            <a:endParaRPr lang="ru-RU" dirty="0"/>
          </a:p>
        </p:txBody>
      </p:sp>
      <p:sp>
        <p:nvSpPr>
          <p:cNvPr id="54" name="Текст 12"/>
          <p:cNvSpPr>
            <a:spLocks noGrp="1"/>
          </p:cNvSpPr>
          <p:nvPr>
            <p:ph type="body" sz="quarter" idx="21" hasCustomPrompt="1"/>
          </p:nvPr>
        </p:nvSpPr>
        <p:spPr>
          <a:xfrm>
            <a:off x="4455284" y="3791491"/>
            <a:ext cx="1480518" cy="729000"/>
          </a:xfrm>
        </p:spPr>
        <p:txBody>
          <a:bodyPr>
            <a:normAutofit/>
          </a:bodyPr>
          <a:lstStyle>
            <a:lvl1pPr>
              <a:defRPr sz="1400" b="1"/>
            </a:lvl1pPr>
          </a:lstStyle>
          <a:p>
            <a:pPr lvl="0"/>
            <a:r>
              <a:rPr lang="da-DK" dirty="0"/>
              <a:t>Lorem ipsum dolor sit amet</a:t>
            </a:r>
            <a:endParaRPr lang="ru-RU" dirty="0"/>
          </a:p>
        </p:txBody>
      </p:sp>
      <p:sp>
        <p:nvSpPr>
          <p:cNvPr id="55" name="Текст 12"/>
          <p:cNvSpPr>
            <a:spLocks noGrp="1"/>
          </p:cNvSpPr>
          <p:nvPr>
            <p:ph type="body" sz="quarter" idx="22" hasCustomPrompt="1"/>
          </p:nvPr>
        </p:nvSpPr>
        <p:spPr>
          <a:xfrm>
            <a:off x="4455284" y="5192437"/>
            <a:ext cx="1480518" cy="729000"/>
          </a:xfrm>
        </p:spPr>
        <p:txBody>
          <a:bodyPr>
            <a:normAutofit/>
          </a:bodyPr>
          <a:lstStyle>
            <a:lvl1pPr>
              <a:defRPr sz="1400" b="1"/>
            </a:lvl1pPr>
          </a:lstStyle>
          <a:p>
            <a:pPr lvl="0"/>
            <a:r>
              <a:rPr lang="da-DK" dirty="0"/>
              <a:t>Lorem ipsum dolor sit amet</a:t>
            </a:r>
            <a:endParaRPr lang="ru-RU" dirty="0"/>
          </a:p>
        </p:txBody>
      </p:sp>
    </p:spTree>
    <p:extLst>
      <p:ext uri="{BB962C8B-B14F-4D97-AF65-F5344CB8AC3E}">
        <p14:creationId xmlns:p14="http://schemas.microsoft.com/office/powerpoint/2010/main" val="4756429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grpSp>
        <p:nvGrpSpPr>
          <p:cNvPr id="14" name="Группа 13"/>
          <p:cNvGrpSpPr/>
          <p:nvPr userDrawn="1"/>
        </p:nvGrpSpPr>
        <p:grpSpPr>
          <a:xfrm>
            <a:off x="0" y="-17325"/>
            <a:ext cx="10997251" cy="6867251"/>
            <a:chOff x="0" y="-17325"/>
            <a:chExt cx="10997251" cy="6867251"/>
          </a:xfrm>
        </p:grpSpPr>
        <p:pic>
          <p:nvPicPr>
            <p:cNvPr id="6" name="Рисунок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88570" y="5044014"/>
              <a:ext cx="4502274" cy="1805912"/>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54678" y="4221088"/>
              <a:ext cx="970057" cy="1916832"/>
            </a:xfrm>
            <a:prstGeom prst="rect">
              <a:avLst/>
            </a:prstGeom>
          </p:spPr>
        </p:pic>
        <p:pic>
          <p:nvPicPr>
            <p:cNvPr id="8" name="Рисунок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843178" y="2996952"/>
              <a:ext cx="249746" cy="249746"/>
            </a:xfrm>
            <a:prstGeom prst="rect">
              <a:avLst/>
            </a:prstGeom>
          </p:spPr>
        </p:pic>
        <p:pic>
          <p:nvPicPr>
            <p:cNvPr id="9" name="Рисунок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8851" y="6505690"/>
              <a:ext cx="10058400" cy="138302"/>
            </a:xfrm>
            <a:prstGeom prst="rect">
              <a:avLst/>
            </a:prstGeom>
          </p:spPr>
        </p:pic>
        <p:pic>
          <p:nvPicPr>
            <p:cNvPr id="10" name="Рисунок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636950"/>
              <a:ext cx="1510212" cy="3212976"/>
            </a:xfrm>
            <a:prstGeom prst="rect">
              <a:avLst/>
            </a:prstGeom>
          </p:spPr>
        </p:pic>
        <p:pic>
          <p:nvPicPr>
            <p:cNvPr id="11" name="Рисунок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63008" y="-17325"/>
              <a:ext cx="2810086" cy="858637"/>
            </a:xfrm>
            <a:prstGeom prst="rect">
              <a:avLst/>
            </a:prstGeom>
          </p:spPr>
        </p:pic>
      </p:grpSp>
      <p:pic>
        <p:nvPicPr>
          <p:cNvPr id="5" name="Рисунок 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fld id="{E7095778-7067-4DC3-B9D2-6B63CCA6A07C}" type="datetime1">
              <a:rPr lang="ru-RU" smtClean="0"/>
              <a:t>19.09.2023</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5544033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Agenda-01">
    <p:spTree>
      <p:nvGrpSpPr>
        <p:cNvPr id="1" name=""/>
        <p:cNvGrpSpPr/>
        <p:nvPr/>
      </p:nvGrpSpPr>
      <p:grpSpPr>
        <a:xfrm>
          <a:off x="0" y="0"/>
          <a:ext cx="0" cy="0"/>
          <a:chOff x="0" y="0"/>
          <a:chExt cx="0" cy="0"/>
        </a:xfrm>
      </p:grpSpPr>
      <p:grpSp>
        <p:nvGrpSpPr>
          <p:cNvPr id="95" name="Группа 94"/>
          <p:cNvGrpSpPr/>
          <p:nvPr userDrawn="1"/>
        </p:nvGrpSpPr>
        <p:grpSpPr>
          <a:xfrm>
            <a:off x="1885163" y="2085384"/>
            <a:ext cx="3635268" cy="3103246"/>
            <a:chOff x="1704655" y="2118352"/>
            <a:chExt cx="3635268" cy="3103246"/>
          </a:xfrm>
        </p:grpSpPr>
        <p:pic>
          <p:nvPicPr>
            <p:cNvPr id="93" name="Рисунок 9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4306896"/>
              <a:ext cx="3635268" cy="367566"/>
            </a:xfrm>
            <a:prstGeom prst="rect">
              <a:avLst/>
            </a:prstGeom>
          </p:spPr>
        </p:pic>
        <p:pic>
          <p:nvPicPr>
            <p:cNvPr id="92" name="Рисунок 9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3759760"/>
              <a:ext cx="3635268" cy="367566"/>
            </a:xfrm>
            <a:prstGeom prst="rect">
              <a:avLst/>
            </a:prstGeom>
          </p:spPr>
        </p:pic>
        <p:pic>
          <p:nvPicPr>
            <p:cNvPr id="90" name="Рисунок 8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2665488"/>
              <a:ext cx="3635268" cy="367566"/>
            </a:xfrm>
            <a:prstGeom prst="rect">
              <a:avLst/>
            </a:prstGeom>
          </p:spPr>
        </p:pic>
        <p:pic>
          <p:nvPicPr>
            <p:cNvPr id="89" name="Рисунок 8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2118352"/>
              <a:ext cx="3635268" cy="367566"/>
            </a:xfrm>
            <a:prstGeom prst="rect">
              <a:avLst/>
            </a:prstGeom>
          </p:spPr>
        </p:pic>
        <p:pic>
          <p:nvPicPr>
            <p:cNvPr id="91" name="Рисунок 9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3212624"/>
              <a:ext cx="3635268" cy="367566"/>
            </a:xfrm>
            <a:prstGeom prst="rect">
              <a:avLst/>
            </a:prstGeom>
          </p:spPr>
        </p:pic>
        <p:pic>
          <p:nvPicPr>
            <p:cNvPr id="94" name="Рисунок 9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4854032"/>
              <a:ext cx="3635268" cy="367566"/>
            </a:xfrm>
            <a:prstGeom prst="rect">
              <a:avLst/>
            </a:prstGeom>
          </p:spPr>
        </p:pic>
      </p:grpSp>
      <p:grpSp>
        <p:nvGrpSpPr>
          <p:cNvPr id="84" name="Группа 83"/>
          <p:cNvGrpSpPr/>
          <p:nvPr userDrawn="1"/>
        </p:nvGrpSpPr>
        <p:grpSpPr>
          <a:xfrm>
            <a:off x="-1" y="0"/>
            <a:ext cx="12197757" cy="6895555"/>
            <a:chOff x="-1" y="0"/>
            <a:chExt cx="12197757" cy="6895555"/>
          </a:xfrm>
        </p:grpSpPr>
        <p:pic>
          <p:nvPicPr>
            <p:cNvPr id="72" name="Рисунок 7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4469369" cy="6857999"/>
            </a:xfrm>
            <a:prstGeom prst="rect">
              <a:avLst/>
            </a:prstGeom>
          </p:spPr>
        </p:pic>
        <p:pic>
          <p:nvPicPr>
            <p:cNvPr id="73" name="Рисунок 7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5810" y="3368926"/>
              <a:ext cx="2910669" cy="2461227"/>
            </a:xfrm>
            <a:prstGeom prst="rect">
              <a:avLst/>
            </a:prstGeom>
          </p:spPr>
        </p:pic>
        <p:pic>
          <p:nvPicPr>
            <p:cNvPr id="74" name="Рисунок 7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17149" y="0"/>
              <a:ext cx="5375126" cy="1195175"/>
            </a:xfrm>
            <a:prstGeom prst="rect">
              <a:avLst/>
            </a:prstGeom>
          </p:spPr>
        </p:pic>
        <p:pic>
          <p:nvPicPr>
            <p:cNvPr id="75" name="Рисунок 7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440420" y="4810523"/>
              <a:ext cx="2123971" cy="2085032"/>
            </a:xfrm>
            <a:prstGeom prst="rect">
              <a:avLst/>
            </a:prstGeom>
          </p:spPr>
        </p:pic>
        <p:pic>
          <p:nvPicPr>
            <p:cNvPr id="76" name="Рисунок 7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200000">
              <a:off x="10961969" y="3184211"/>
              <a:ext cx="1873982" cy="597592"/>
            </a:xfrm>
            <a:prstGeom prst="rect">
              <a:avLst/>
            </a:prstGeom>
          </p:spPr>
        </p:pic>
        <p:pic>
          <p:nvPicPr>
            <p:cNvPr id="78" name="Рисунок 7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76763" y="195263"/>
              <a:ext cx="1249815" cy="1256759"/>
            </a:xfrm>
            <a:prstGeom prst="rect">
              <a:avLst/>
            </a:prstGeom>
          </p:spPr>
        </p:pic>
        <p:pic>
          <p:nvPicPr>
            <p:cNvPr id="79" name="Рисунок 7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40000" y="5534152"/>
              <a:ext cx="1085473" cy="1085473"/>
            </a:xfrm>
            <a:prstGeom prst="rect">
              <a:avLst/>
            </a:prstGeom>
          </p:spPr>
        </p:pic>
        <p:pic>
          <p:nvPicPr>
            <p:cNvPr id="80" name="Рисунок 7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70063" y="595923"/>
              <a:ext cx="366136" cy="344168"/>
            </a:xfrm>
            <a:prstGeom prst="rect">
              <a:avLst/>
            </a:prstGeom>
          </p:spPr>
        </p:pic>
        <p:pic>
          <p:nvPicPr>
            <p:cNvPr id="81" name="Рисунок 8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4940999">
              <a:off x="11401485" y="1968047"/>
              <a:ext cx="366136" cy="344168"/>
            </a:xfrm>
            <a:prstGeom prst="rect">
              <a:avLst/>
            </a:prstGeom>
          </p:spPr>
        </p:pic>
        <p:pic>
          <p:nvPicPr>
            <p:cNvPr id="82" name="Рисунок 8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22126">
              <a:off x="5177123" y="6281402"/>
              <a:ext cx="366136" cy="344168"/>
            </a:xfrm>
            <a:prstGeom prst="rect">
              <a:avLst/>
            </a:prstGeom>
          </p:spPr>
        </p:pic>
      </p:grpSp>
      <p:pic>
        <p:nvPicPr>
          <p:cNvPr id="5" name="Рисунок 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fld id="{411CF7E6-1EAD-41E7-A645-77A2A2EE6EB8}" type="datetime1">
              <a:rPr lang="ru-RU" smtClean="0"/>
              <a:t>19.09.2023</a:t>
            </a:fld>
            <a:endParaRPr lang="ru-RU" dirty="0"/>
          </a:p>
        </p:txBody>
      </p:sp>
      <p:sp>
        <p:nvSpPr>
          <p:cNvPr id="3" name="Нижний колонтитул 2"/>
          <p:cNvSpPr>
            <a:spLocks noGrp="1"/>
          </p:cNvSpPr>
          <p:nvPr>
            <p:ph type="ftr" sz="quarter" idx="11"/>
          </p:nvPr>
        </p:nvSpPr>
        <p:spPr>
          <a:xfrm>
            <a:off x="4030435" y="6215292"/>
            <a:ext cx="4114800" cy="365125"/>
          </a:xfrm>
        </p:spPr>
        <p:txBody>
          <a:bodyPr/>
          <a:lstStyle/>
          <a:p>
            <a:endParaRPr lang="ru-RU" dirty="0"/>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dirty="0"/>
          </a:p>
        </p:txBody>
      </p:sp>
      <p:sp>
        <p:nvSpPr>
          <p:cNvPr id="86" name="Текст 85"/>
          <p:cNvSpPr>
            <a:spLocks noGrp="1"/>
          </p:cNvSpPr>
          <p:nvPr>
            <p:ph type="body" sz="quarter" idx="13" hasCustomPrompt="1"/>
          </p:nvPr>
        </p:nvSpPr>
        <p:spPr>
          <a:xfrm>
            <a:off x="5997026" y="2050448"/>
            <a:ext cx="4523357" cy="3588056"/>
          </a:xfrm>
        </p:spPr>
        <p:txBody>
          <a:bodyPr/>
          <a:lstStyle>
            <a:lvl1pPr>
              <a:spcBef>
                <a:spcPts val="1300"/>
              </a:spcBef>
              <a:defRPr/>
            </a:lvl1pPr>
          </a:lstStyle>
          <a:p>
            <a:pPr lvl="0"/>
            <a:r>
              <a:rPr lang="en-US" dirty="0" err="1"/>
              <a:t>Lorem</a:t>
            </a:r>
            <a:r>
              <a:rPr lang="en-US" dirty="0"/>
              <a:t> </a:t>
            </a:r>
            <a:r>
              <a:rPr lang="en-US" dirty="0" err="1"/>
              <a:t>ipsum</a:t>
            </a:r>
            <a:r>
              <a:rPr lang="en-US" dirty="0"/>
              <a:t> 01</a:t>
            </a:r>
          </a:p>
          <a:p>
            <a:pPr lvl="0"/>
            <a:r>
              <a:rPr lang="en-US" dirty="0" err="1"/>
              <a:t>Lorem</a:t>
            </a:r>
            <a:r>
              <a:rPr lang="en-US" dirty="0"/>
              <a:t> </a:t>
            </a:r>
            <a:r>
              <a:rPr lang="en-US" dirty="0" err="1"/>
              <a:t>ipsum</a:t>
            </a:r>
            <a:r>
              <a:rPr lang="en-US" dirty="0"/>
              <a:t> 02</a:t>
            </a:r>
          </a:p>
          <a:p>
            <a:pPr lvl="0"/>
            <a:r>
              <a:rPr lang="en-US" dirty="0" err="1"/>
              <a:t>Lorem</a:t>
            </a:r>
            <a:r>
              <a:rPr lang="en-US" dirty="0"/>
              <a:t> </a:t>
            </a:r>
            <a:r>
              <a:rPr lang="en-US" dirty="0" err="1"/>
              <a:t>ipsum</a:t>
            </a:r>
            <a:r>
              <a:rPr lang="en-US" dirty="0"/>
              <a:t> 03</a:t>
            </a:r>
          </a:p>
          <a:p>
            <a:pPr lvl="0"/>
            <a:r>
              <a:rPr lang="en-US" dirty="0" err="1"/>
              <a:t>Lorem</a:t>
            </a:r>
            <a:r>
              <a:rPr lang="en-US" dirty="0"/>
              <a:t> </a:t>
            </a:r>
            <a:r>
              <a:rPr lang="en-US" dirty="0" err="1"/>
              <a:t>ipsum</a:t>
            </a:r>
            <a:r>
              <a:rPr lang="en-US" dirty="0"/>
              <a:t> 04</a:t>
            </a:r>
          </a:p>
          <a:p>
            <a:pPr lvl="0"/>
            <a:r>
              <a:rPr lang="en-US" dirty="0" err="1"/>
              <a:t>Lorem</a:t>
            </a:r>
            <a:r>
              <a:rPr lang="en-US" dirty="0"/>
              <a:t> </a:t>
            </a:r>
            <a:r>
              <a:rPr lang="en-US" dirty="0" err="1"/>
              <a:t>ipsum</a:t>
            </a:r>
            <a:r>
              <a:rPr lang="en-US" dirty="0"/>
              <a:t> 05</a:t>
            </a:r>
          </a:p>
          <a:p>
            <a:pPr lvl="0"/>
            <a:r>
              <a:rPr lang="en-US" dirty="0" err="1"/>
              <a:t>Lorem</a:t>
            </a:r>
            <a:r>
              <a:rPr lang="en-US" dirty="0"/>
              <a:t> </a:t>
            </a:r>
            <a:r>
              <a:rPr lang="en-US" dirty="0" err="1"/>
              <a:t>ipsum</a:t>
            </a:r>
            <a:r>
              <a:rPr lang="en-US" dirty="0"/>
              <a:t> 06</a:t>
            </a:r>
            <a:endParaRPr lang="ru-RU" dirty="0"/>
          </a:p>
        </p:txBody>
      </p:sp>
      <p:pic>
        <p:nvPicPr>
          <p:cNvPr id="87" name="Рисунок 86"/>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5564391" y="5303630"/>
            <a:ext cx="4320958" cy="334874"/>
          </a:xfrm>
          <a:prstGeom prst="rect">
            <a:avLst/>
          </a:prstGeom>
        </p:spPr>
      </p:pic>
      <p:pic>
        <p:nvPicPr>
          <p:cNvPr id="88" name="Рисунок 8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75810" y="1331912"/>
            <a:ext cx="3055617" cy="4707143"/>
          </a:xfrm>
          <a:prstGeom prst="rect">
            <a:avLst/>
          </a:prstGeom>
        </p:spPr>
      </p:pic>
    </p:spTree>
    <p:extLst>
      <p:ext uri="{BB962C8B-B14F-4D97-AF65-F5344CB8AC3E}">
        <p14:creationId xmlns:p14="http://schemas.microsoft.com/office/powerpoint/2010/main" val="42100231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Agenda-02">
    <p:spTree>
      <p:nvGrpSpPr>
        <p:cNvPr id="1" name=""/>
        <p:cNvGrpSpPr/>
        <p:nvPr/>
      </p:nvGrpSpPr>
      <p:grpSpPr>
        <a:xfrm>
          <a:off x="0" y="0"/>
          <a:ext cx="0" cy="0"/>
          <a:chOff x="0" y="0"/>
          <a:chExt cx="0" cy="0"/>
        </a:xfrm>
      </p:grpSpPr>
      <p:pic>
        <p:nvPicPr>
          <p:cNvPr id="6" name="Рисунок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5372100" cy="4637913"/>
          </a:xfrm>
          <a:prstGeom prst="rect">
            <a:avLst/>
          </a:prstGeom>
        </p:spPr>
      </p:pic>
      <p:pic>
        <p:nvPicPr>
          <p:cNvPr id="8" name="Рисунок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8906342" y="0"/>
            <a:ext cx="3285658"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40093" y="380373"/>
            <a:ext cx="1651907" cy="2465471"/>
          </a:xfrm>
          <a:prstGeom prst="rect">
            <a:avLst/>
          </a:prstGeom>
        </p:spPr>
      </p:pic>
      <p:pic>
        <p:nvPicPr>
          <p:cNvPr id="5" name="Рисунок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fld id="{4CF4ABBA-F61D-48A1-A3C3-CE4832F6D511}" type="datetime1">
              <a:rPr lang="ru-RU" smtClean="0"/>
              <a:t>19.09.2023</a:t>
            </a:fld>
            <a:endParaRPr lang="ru-RU" dirty="0"/>
          </a:p>
        </p:txBody>
      </p:sp>
      <p:sp>
        <p:nvSpPr>
          <p:cNvPr id="3" name="Нижний колонтитул 2"/>
          <p:cNvSpPr>
            <a:spLocks noGrp="1"/>
          </p:cNvSpPr>
          <p:nvPr>
            <p:ph type="ftr" sz="quarter" idx="11"/>
          </p:nvPr>
        </p:nvSpPr>
        <p:spPr>
          <a:xfrm>
            <a:off x="4185557" y="6199272"/>
            <a:ext cx="4114800" cy="365125"/>
          </a:xfrm>
        </p:spPr>
        <p:txBody>
          <a:bodyPr/>
          <a:lstStyle/>
          <a:p>
            <a:endParaRPr lang="ru-RU" dirty="0"/>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dirty="0"/>
          </a:p>
        </p:txBody>
      </p:sp>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77153" y="4899807"/>
            <a:ext cx="1051707" cy="1149165"/>
          </a:xfrm>
          <a:prstGeom prst="rect">
            <a:avLst/>
          </a:prstGeom>
        </p:spPr>
      </p:pic>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9702775">
            <a:off x="136669" y="4532181"/>
            <a:ext cx="1192905" cy="1149165"/>
          </a:xfrm>
          <a:prstGeom prst="rect">
            <a:avLst/>
          </a:prstGeom>
        </p:spPr>
      </p:pic>
      <p:sp>
        <p:nvSpPr>
          <p:cNvPr id="11" name="Прямоугольник 10"/>
          <p:cNvSpPr/>
          <p:nvPr userDrawn="1"/>
        </p:nvSpPr>
        <p:spPr>
          <a:xfrm>
            <a:off x="3777395" y="1672625"/>
            <a:ext cx="6096000" cy="646331"/>
          </a:xfrm>
          <a:prstGeom prst="rect">
            <a:avLst/>
          </a:prstGeom>
        </p:spPr>
        <p:txBody>
          <a:bodyPr>
            <a:spAutoFit/>
          </a:body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p>
        </p:txBody>
      </p:sp>
      <p:sp>
        <p:nvSpPr>
          <p:cNvPr id="13" name="Текст 12"/>
          <p:cNvSpPr>
            <a:spLocks noGrp="1"/>
          </p:cNvSpPr>
          <p:nvPr>
            <p:ph type="body" sz="quarter" idx="13" hasCustomPrompt="1"/>
          </p:nvPr>
        </p:nvSpPr>
        <p:spPr>
          <a:xfrm>
            <a:off x="3115581" y="1487785"/>
            <a:ext cx="556712" cy="497794"/>
          </a:xfrm>
        </p:spPr>
        <p:txBody>
          <a:bodyPr>
            <a:noAutofit/>
          </a:bodyPr>
          <a:lstStyle>
            <a:lvl1pPr marL="457200" indent="-457200">
              <a:buClr>
                <a:schemeClr val="accent2"/>
              </a:buClr>
              <a:buFont typeface="Arial" panose="020B0604020202020204" pitchFamily="34" charset="0"/>
              <a:buChar char="•"/>
              <a:defRPr sz="6600"/>
            </a:lvl1pPr>
          </a:lstStyle>
          <a:p>
            <a:pPr lvl="0"/>
            <a:r>
              <a:rPr lang="en-US" dirty="0"/>
              <a:t> </a:t>
            </a:r>
            <a:endParaRPr lang="ru-RU" dirty="0"/>
          </a:p>
        </p:txBody>
      </p:sp>
      <p:sp>
        <p:nvSpPr>
          <p:cNvPr id="36" name="Прямоугольник 35"/>
          <p:cNvSpPr/>
          <p:nvPr userDrawn="1"/>
        </p:nvSpPr>
        <p:spPr>
          <a:xfrm>
            <a:off x="3777395" y="2853324"/>
            <a:ext cx="6096000" cy="646331"/>
          </a:xfrm>
          <a:prstGeom prst="rect">
            <a:avLst/>
          </a:prstGeom>
        </p:spPr>
        <p:txBody>
          <a:bodyPr>
            <a:spAutoFit/>
          </a:body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p>
        </p:txBody>
      </p:sp>
      <p:sp>
        <p:nvSpPr>
          <p:cNvPr id="37" name="Текст 12"/>
          <p:cNvSpPr>
            <a:spLocks noGrp="1"/>
          </p:cNvSpPr>
          <p:nvPr>
            <p:ph type="body" sz="quarter" idx="14" hasCustomPrompt="1"/>
          </p:nvPr>
        </p:nvSpPr>
        <p:spPr>
          <a:xfrm>
            <a:off x="3115581" y="2668484"/>
            <a:ext cx="556712" cy="497794"/>
          </a:xfrm>
        </p:spPr>
        <p:txBody>
          <a:bodyPr>
            <a:noAutofit/>
          </a:bodyPr>
          <a:lstStyle>
            <a:lvl1pPr marL="457200" indent="-457200">
              <a:buClr>
                <a:schemeClr val="accent2"/>
              </a:buClr>
              <a:buFont typeface="Arial" panose="020B0604020202020204" pitchFamily="34" charset="0"/>
              <a:buChar char="•"/>
              <a:defRPr sz="6600"/>
            </a:lvl1pPr>
          </a:lstStyle>
          <a:p>
            <a:pPr lvl="0"/>
            <a:r>
              <a:rPr lang="en-US" dirty="0"/>
              <a:t> </a:t>
            </a:r>
            <a:endParaRPr lang="ru-RU" dirty="0"/>
          </a:p>
        </p:txBody>
      </p:sp>
      <p:sp>
        <p:nvSpPr>
          <p:cNvPr id="39" name="Прямоугольник 38"/>
          <p:cNvSpPr/>
          <p:nvPr userDrawn="1"/>
        </p:nvSpPr>
        <p:spPr>
          <a:xfrm>
            <a:off x="3769200" y="3991581"/>
            <a:ext cx="6096000" cy="646331"/>
          </a:xfrm>
          <a:prstGeom prst="rect">
            <a:avLst/>
          </a:prstGeom>
        </p:spPr>
        <p:txBody>
          <a:bodyPr>
            <a:spAutoFit/>
          </a:body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p>
        </p:txBody>
      </p:sp>
      <p:pic>
        <p:nvPicPr>
          <p:cNvPr id="15" name="Рисунок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9528191" flipV="1">
            <a:off x="882163" y="922316"/>
            <a:ext cx="306371" cy="287989"/>
          </a:xfrm>
          <a:prstGeom prst="rect">
            <a:avLst/>
          </a:prstGeom>
        </p:spPr>
      </p:pic>
      <p:pic>
        <p:nvPicPr>
          <p:cNvPr id="43" name="Рисунок 4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4177586" flipV="1">
            <a:off x="11599571" y="3414717"/>
            <a:ext cx="306371" cy="287989"/>
          </a:xfrm>
          <a:prstGeom prst="rect">
            <a:avLst/>
          </a:prstGeom>
        </p:spPr>
      </p:pic>
      <p:pic>
        <p:nvPicPr>
          <p:cNvPr id="44" name="Рисунок 4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3858411" flipV="1">
            <a:off x="241060" y="6265971"/>
            <a:ext cx="306371" cy="287989"/>
          </a:xfrm>
          <a:prstGeom prst="rect">
            <a:avLst/>
          </a:prstGeom>
        </p:spPr>
      </p:pic>
      <p:pic>
        <p:nvPicPr>
          <p:cNvPr id="16" name="Рисунок 15"/>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710770" y="5414580"/>
            <a:ext cx="6667500" cy="333375"/>
          </a:xfrm>
          <a:prstGeom prst="rect">
            <a:avLst/>
          </a:prstGeom>
        </p:spPr>
      </p:pic>
      <p:sp>
        <p:nvSpPr>
          <p:cNvPr id="24" name="Текст 12"/>
          <p:cNvSpPr>
            <a:spLocks noGrp="1"/>
          </p:cNvSpPr>
          <p:nvPr>
            <p:ph type="body" sz="quarter" idx="16" hasCustomPrompt="1"/>
          </p:nvPr>
        </p:nvSpPr>
        <p:spPr>
          <a:xfrm>
            <a:off x="3115581" y="3806741"/>
            <a:ext cx="556712" cy="497794"/>
          </a:xfrm>
        </p:spPr>
        <p:txBody>
          <a:bodyPr>
            <a:noAutofit/>
          </a:bodyPr>
          <a:lstStyle>
            <a:lvl1pPr marL="457200" indent="-457200">
              <a:buClr>
                <a:schemeClr val="accent2"/>
              </a:buClr>
              <a:buFont typeface="Arial" panose="020B0604020202020204" pitchFamily="34" charset="0"/>
              <a:buChar char="•"/>
              <a:defRPr sz="6600"/>
            </a:lvl1pPr>
          </a:lstStyle>
          <a:p>
            <a:pPr lvl="0"/>
            <a:r>
              <a:rPr lang="en-US" dirty="0"/>
              <a:t> </a:t>
            </a:r>
            <a:endParaRPr lang="ru-RU" dirty="0"/>
          </a:p>
        </p:txBody>
      </p:sp>
    </p:spTree>
    <p:extLst>
      <p:ext uri="{BB962C8B-B14F-4D97-AF65-F5344CB8AC3E}">
        <p14:creationId xmlns:p14="http://schemas.microsoft.com/office/powerpoint/2010/main" val="1346583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sub-topic-02">
    <p:spTree>
      <p:nvGrpSpPr>
        <p:cNvPr id="1" name=""/>
        <p:cNvGrpSpPr/>
        <p:nvPr/>
      </p:nvGrpSpPr>
      <p:grpSpPr>
        <a:xfrm>
          <a:off x="0" y="0"/>
          <a:ext cx="0" cy="0"/>
          <a:chOff x="0" y="0"/>
          <a:chExt cx="0" cy="0"/>
        </a:xfrm>
      </p:grpSpPr>
      <p:grpSp>
        <p:nvGrpSpPr>
          <p:cNvPr id="9" name="Группа 8"/>
          <p:cNvGrpSpPr/>
          <p:nvPr userDrawn="1"/>
        </p:nvGrpSpPr>
        <p:grpSpPr>
          <a:xfrm>
            <a:off x="-7685" y="-1"/>
            <a:ext cx="12215900" cy="5401644"/>
            <a:chOff x="-7685" y="-1"/>
            <a:chExt cx="12215900" cy="5401644"/>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702001" y="1694315"/>
              <a:ext cx="5401643" cy="2013012"/>
            </a:xfrm>
            <a:prstGeom prst="rect">
              <a:avLst/>
            </a:prstGeom>
          </p:spPr>
        </p:pic>
        <p:pic>
          <p:nvPicPr>
            <p:cNvPr id="30" name="Рисунок 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H="1">
              <a:off x="8500887" y="1694316"/>
              <a:ext cx="5401643" cy="2013012"/>
            </a:xfrm>
            <a:prstGeom prst="rect">
              <a:avLst/>
            </a:prstGeom>
          </p:spPr>
        </p:pic>
      </p:grpSp>
      <p:grpSp>
        <p:nvGrpSpPr>
          <p:cNvPr id="29" name="Группа 28"/>
          <p:cNvGrpSpPr/>
          <p:nvPr userDrawn="1"/>
        </p:nvGrpSpPr>
        <p:grpSpPr>
          <a:xfrm>
            <a:off x="-37819" y="0"/>
            <a:ext cx="12200175" cy="6858000"/>
            <a:chOff x="-37819" y="0"/>
            <a:chExt cx="12200175" cy="6858000"/>
          </a:xfrm>
        </p:grpSpPr>
        <p:pic>
          <p:nvPicPr>
            <p:cNvPr id="27" name="Рисунок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V="1">
              <a:off x="-37819" y="0"/>
              <a:ext cx="4139638" cy="6858000"/>
            </a:xfrm>
            <a:prstGeom prst="rect">
              <a:avLst/>
            </a:prstGeom>
          </p:spPr>
        </p:pic>
        <p:pic>
          <p:nvPicPr>
            <p:cNvPr id="28" name="Рисунок 2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flipV="1">
              <a:off x="8022718" y="0"/>
              <a:ext cx="4139638" cy="6858000"/>
            </a:xfrm>
            <a:prstGeom prst="rect">
              <a:avLst/>
            </a:prstGeom>
          </p:spPr>
        </p:pic>
      </p:grpSp>
      <p:grpSp>
        <p:nvGrpSpPr>
          <p:cNvPr id="26" name="Группа 25"/>
          <p:cNvGrpSpPr/>
          <p:nvPr userDrawn="1"/>
        </p:nvGrpSpPr>
        <p:grpSpPr>
          <a:xfrm>
            <a:off x="387424" y="0"/>
            <a:ext cx="11042132" cy="6859390"/>
            <a:chOff x="387424" y="0"/>
            <a:chExt cx="11042132" cy="6859390"/>
          </a:xfrm>
        </p:grpSpPr>
        <p:pic>
          <p:nvPicPr>
            <p:cNvPr id="18" name="Рисунок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44625" y="3478929"/>
              <a:ext cx="4837042" cy="374871"/>
            </a:xfrm>
            <a:prstGeom prst="rect">
              <a:avLst/>
            </a:prstGeom>
          </p:spPr>
        </p:pic>
        <p:pic>
          <p:nvPicPr>
            <p:cNvPr id="19" name="Рисунок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166348" y="2703637"/>
              <a:ext cx="2263208" cy="3883587"/>
            </a:xfrm>
            <a:prstGeom prst="rect">
              <a:avLst/>
            </a:prstGeom>
          </p:spPr>
        </p:pic>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7424" y="2996952"/>
              <a:ext cx="2194636" cy="3765920"/>
            </a:xfrm>
            <a:prstGeom prst="rect">
              <a:avLst/>
            </a:prstGeom>
          </p:spPr>
        </p:pic>
        <p:pic>
          <p:nvPicPr>
            <p:cNvPr id="21" name="Рисунок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874357" y="334062"/>
              <a:ext cx="377577" cy="377577"/>
            </a:xfrm>
            <a:prstGeom prst="rect">
              <a:avLst/>
            </a:prstGeom>
          </p:spPr>
        </p:pic>
        <p:pic>
          <p:nvPicPr>
            <p:cNvPr id="22" name="Рисунок 2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806259" y="2602805"/>
              <a:ext cx="8579482" cy="117967"/>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0800000">
              <a:off x="5324145" y="6048972"/>
              <a:ext cx="1855578" cy="810418"/>
            </a:xfrm>
            <a:prstGeom prst="rect">
              <a:avLst/>
            </a:prstGeom>
          </p:spPr>
        </p:pic>
        <p:pic>
          <p:nvPicPr>
            <p:cNvPr id="24" name="Рисунок 2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66614" y="0"/>
              <a:ext cx="1272583" cy="555797"/>
            </a:xfrm>
            <a:prstGeom prst="rect">
              <a:avLst/>
            </a:prstGeom>
          </p:spPr>
        </p:pic>
        <p:pic>
          <p:nvPicPr>
            <p:cNvPr id="25" name="Рисунок 2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956277" y="0"/>
              <a:ext cx="1272583" cy="555797"/>
            </a:xfrm>
            <a:prstGeom prst="rect">
              <a:avLst/>
            </a:prstGeom>
          </p:spPr>
        </p:pic>
      </p:grpSp>
      <p:pic>
        <p:nvPicPr>
          <p:cNvPr id="7" name="Рисунок 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ctrTitle" hasCustomPrompt="1"/>
          </p:nvPr>
        </p:nvSpPr>
        <p:spPr>
          <a:xfrm>
            <a:off x="1529246" y="1643883"/>
            <a:ext cx="9144000" cy="828901"/>
          </a:xfrm>
        </p:spPr>
        <p:txBody>
          <a:bodyPr anchor="b">
            <a:noAutofit/>
          </a:bodyPr>
          <a:lstStyle>
            <a:lvl1pPr algn="ctr">
              <a:defRPr sz="5400"/>
            </a:lvl1pPr>
          </a:lstStyle>
          <a:p>
            <a:r>
              <a:rPr lang="da-DK" dirty="0"/>
              <a:t>Lorem ipsum </a:t>
            </a:r>
            <a:br>
              <a:rPr lang="ru-RU" dirty="0"/>
            </a:br>
            <a:r>
              <a:rPr lang="da-DK" dirty="0"/>
              <a:t>dolor sit amet</a:t>
            </a:r>
            <a:endParaRPr lang="ru-RU" dirty="0"/>
          </a:p>
        </p:txBody>
      </p:sp>
      <p:sp>
        <p:nvSpPr>
          <p:cNvPr id="3" name="Подзаголовок 2"/>
          <p:cNvSpPr>
            <a:spLocks noGrp="1"/>
          </p:cNvSpPr>
          <p:nvPr>
            <p:ph type="subTitle" idx="1" hasCustomPrompt="1"/>
          </p:nvPr>
        </p:nvSpPr>
        <p:spPr>
          <a:xfrm>
            <a:off x="1529246" y="289264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Lorem ipsum dolor sit amet</a:t>
            </a:r>
            <a:endParaRPr lang="ru-RU" dirty="0"/>
          </a:p>
        </p:txBody>
      </p:sp>
      <p:sp>
        <p:nvSpPr>
          <p:cNvPr id="4" name="Дата 3"/>
          <p:cNvSpPr>
            <a:spLocks noGrp="1"/>
          </p:cNvSpPr>
          <p:nvPr>
            <p:ph type="dt" sz="half" idx="10"/>
          </p:nvPr>
        </p:nvSpPr>
        <p:spPr/>
        <p:txBody>
          <a:bodyPr/>
          <a:lstStyle/>
          <a:p>
            <a:fld id="{30D48228-6AC6-46C0-BB19-24FD6348D8AE}"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0026978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Agenda-03">
    <p:spTree>
      <p:nvGrpSpPr>
        <p:cNvPr id="1" name=""/>
        <p:cNvGrpSpPr/>
        <p:nvPr/>
      </p:nvGrpSpPr>
      <p:grpSpPr>
        <a:xfrm>
          <a:off x="0" y="0"/>
          <a:ext cx="0" cy="0"/>
          <a:chOff x="0" y="0"/>
          <a:chExt cx="0" cy="0"/>
        </a:xfrm>
      </p:grpSpPr>
      <p:pic>
        <p:nvPicPr>
          <p:cNvPr id="20" name="Рисунок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4823237" cy="6858000"/>
          </a:xfrm>
          <a:prstGeom prst="rect">
            <a:avLst/>
          </a:prstGeom>
        </p:spPr>
      </p:pic>
      <p:pic>
        <p:nvPicPr>
          <p:cNvPr id="19" name="Рисунок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06523" y="0"/>
            <a:ext cx="9485477" cy="6858000"/>
          </a:xfrm>
          <a:prstGeom prst="rect">
            <a:avLst/>
          </a:prstGeom>
        </p:spPr>
      </p:pic>
      <p:pic>
        <p:nvPicPr>
          <p:cNvPr id="5" name="Рисунок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fld id="{6F78F01C-E953-4C78-A247-8B0E5ABC820D}" type="datetime1">
              <a:rPr lang="ru-RU" smtClean="0"/>
              <a:t>19.09.2023</a:t>
            </a:fld>
            <a:endParaRPr lang="ru-RU"/>
          </a:p>
        </p:txBody>
      </p:sp>
      <p:sp>
        <p:nvSpPr>
          <p:cNvPr id="3" name="Нижний колонтитул 2"/>
          <p:cNvSpPr>
            <a:spLocks noGrp="1"/>
          </p:cNvSpPr>
          <p:nvPr>
            <p:ph type="ftr" sz="quarter" idx="11"/>
          </p:nvPr>
        </p:nvSpPr>
        <p:spPr>
          <a:xfrm>
            <a:off x="4185557" y="6199272"/>
            <a:ext cx="4114800" cy="365125"/>
          </a:xfrm>
        </p:spPr>
        <p:txBody>
          <a:bodyPr/>
          <a:lstStyle/>
          <a:p>
            <a:endParaRPr lang="ru-RU"/>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a:p>
        </p:txBody>
      </p:sp>
      <p:sp>
        <p:nvSpPr>
          <p:cNvPr id="11" name="Прямоугольник 10"/>
          <p:cNvSpPr/>
          <p:nvPr userDrawn="1"/>
        </p:nvSpPr>
        <p:spPr>
          <a:xfrm>
            <a:off x="3777395" y="1672625"/>
            <a:ext cx="6096000" cy="646331"/>
          </a:xfrm>
          <a:prstGeom prst="rect">
            <a:avLst/>
          </a:prstGeom>
        </p:spPr>
        <p:txBody>
          <a:bodyPr>
            <a:spAutoFit/>
          </a:body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p>
        </p:txBody>
      </p:sp>
      <p:sp>
        <p:nvSpPr>
          <p:cNvPr id="36" name="Прямоугольник 35"/>
          <p:cNvSpPr/>
          <p:nvPr userDrawn="1"/>
        </p:nvSpPr>
        <p:spPr>
          <a:xfrm>
            <a:off x="3777395" y="2853324"/>
            <a:ext cx="6096000" cy="646331"/>
          </a:xfrm>
          <a:prstGeom prst="rect">
            <a:avLst/>
          </a:prstGeom>
        </p:spPr>
        <p:txBody>
          <a:bodyPr>
            <a:spAutoFit/>
          </a:body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p>
        </p:txBody>
      </p:sp>
      <p:sp>
        <p:nvSpPr>
          <p:cNvPr id="39" name="Прямоугольник 38"/>
          <p:cNvSpPr/>
          <p:nvPr userDrawn="1"/>
        </p:nvSpPr>
        <p:spPr>
          <a:xfrm>
            <a:off x="3769200" y="3991581"/>
            <a:ext cx="6096000" cy="646331"/>
          </a:xfrm>
          <a:prstGeom prst="rect">
            <a:avLst/>
          </a:prstGeom>
        </p:spPr>
        <p:txBody>
          <a:bodyPr>
            <a:spAutoFit/>
          </a:body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p>
        </p:txBody>
      </p:sp>
      <p:pic>
        <p:nvPicPr>
          <p:cNvPr id="12" name="Рисунок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9857101" y="465898"/>
            <a:ext cx="2334899" cy="6129110"/>
          </a:xfrm>
          <a:prstGeom prst="rect">
            <a:avLst/>
          </a:prstGeom>
        </p:spPr>
      </p:pic>
      <p:pic>
        <p:nvPicPr>
          <p:cNvPr id="18" name="Рисунок 1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581443" y="5294767"/>
            <a:ext cx="4762500" cy="247650"/>
          </a:xfrm>
          <a:prstGeom prst="rect">
            <a:avLst/>
          </a:prstGeom>
        </p:spPr>
      </p:pic>
      <p:pic>
        <p:nvPicPr>
          <p:cNvPr id="23" name="Рисунок 2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957874">
            <a:off x="279457" y="3966116"/>
            <a:ext cx="1349829" cy="1325082"/>
          </a:xfrm>
          <a:prstGeom prst="rect">
            <a:avLst/>
          </a:prstGeom>
        </p:spPr>
      </p:pic>
      <p:pic>
        <p:nvPicPr>
          <p:cNvPr id="25" name="Рисунок 2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353" y="4207326"/>
            <a:ext cx="2712120" cy="274225"/>
          </a:xfrm>
          <a:prstGeom prst="rect">
            <a:avLst/>
          </a:prstGeom>
        </p:spPr>
      </p:pic>
      <p:pic>
        <p:nvPicPr>
          <p:cNvPr id="34" name="Рисунок 3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353" y="3043135"/>
            <a:ext cx="2712120" cy="274225"/>
          </a:xfrm>
          <a:prstGeom prst="rect">
            <a:avLst/>
          </a:prstGeom>
        </p:spPr>
      </p:pic>
      <p:pic>
        <p:nvPicPr>
          <p:cNvPr id="35" name="Рисунок 3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353" y="1910049"/>
            <a:ext cx="2712120" cy="274225"/>
          </a:xfrm>
          <a:prstGeom prst="rect">
            <a:avLst/>
          </a:prstGeom>
        </p:spPr>
      </p:pic>
      <p:pic>
        <p:nvPicPr>
          <p:cNvPr id="22" name="Рисунок 2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62912" y="219650"/>
            <a:ext cx="1780699" cy="3504747"/>
          </a:xfrm>
          <a:prstGeom prst="rect">
            <a:avLst/>
          </a:prstGeom>
        </p:spPr>
      </p:pic>
    </p:spTree>
    <p:extLst>
      <p:ext uri="{BB962C8B-B14F-4D97-AF65-F5344CB8AC3E}">
        <p14:creationId xmlns:p14="http://schemas.microsoft.com/office/powerpoint/2010/main" val="10506210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pic>
        <p:nvPicPr>
          <p:cNvPr id="18" name="Рисунок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60134" y="0"/>
            <a:ext cx="4331866" cy="3403609"/>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8811630">
            <a:off x="348697" y="4677002"/>
            <a:ext cx="1319315" cy="2383971"/>
          </a:xfrm>
          <a:prstGeom prst="rect">
            <a:avLst/>
          </a:prstGeom>
        </p:spPr>
      </p:pic>
      <p:pic>
        <p:nvPicPr>
          <p:cNvPr id="9" name="Рисунок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374519" y="0"/>
            <a:ext cx="4823237" cy="6858000"/>
          </a:xfrm>
          <a:prstGeom prst="rect">
            <a:avLst/>
          </a:prstGeom>
        </p:spPr>
      </p:pic>
      <p:pic>
        <p:nvPicPr>
          <p:cNvPr id="8" name="Рисунок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839788" y="457200"/>
            <a:ext cx="3932237" cy="1600200"/>
          </a:xfrm>
        </p:spPr>
        <p:txBody>
          <a:bodyPr anchor="b"/>
          <a:lstStyle>
            <a:lvl1pPr algn="ctr">
              <a:defRPr sz="3200"/>
            </a:lvl1pPr>
          </a:lstStyle>
          <a:p>
            <a:r>
              <a:rPr lang="en-US" dirty="0" err="1"/>
              <a:t>Lorem</a:t>
            </a:r>
            <a:r>
              <a:rPr lang="en-US" dirty="0"/>
              <a:t> </a:t>
            </a:r>
            <a:r>
              <a:rPr lang="en-US" dirty="0" err="1"/>
              <a:t>ipsum</a:t>
            </a:r>
            <a:r>
              <a:rPr lang="en-US" dirty="0"/>
              <a:t> dolor </a:t>
            </a:r>
            <a:endParaRPr lang="ru-RU" dirty="0"/>
          </a:p>
        </p:txBody>
      </p:sp>
      <p:sp>
        <p:nvSpPr>
          <p:cNvPr id="3" name="Объект 2"/>
          <p:cNvSpPr>
            <a:spLocks noGrp="1"/>
          </p:cNvSpPr>
          <p:nvPr>
            <p:ph idx="1" hasCustomPrompt="1"/>
          </p:nvPr>
        </p:nvSpPr>
        <p:spPr>
          <a:xfrm>
            <a:off x="5603456" y="457201"/>
            <a:ext cx="484683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endParaRPr lang="ru-RU" dirty="0"/>
          </a:p>
        </p:txBody>
      </p:sp>
      <p:sp>
        <p:nvSpPr>
          <p:cNvPr id="4" name="Текст 3"/>
          <p:cNvSpPr>
            <a:spLocks noGrp="1"/>
          </p:cNvSpPr>
          <p:nvPr>
            <p:ph type="body" sz="half" idx="2" hasCustomPrompt="1"/>
          </p:nvPr>
        </p:nvSpPr>
        <p:spPr>
          <a:xfrm>
            <a:off x="839788" y="2465614"/>
            <a:ext cx="3932237" cy="3403374"/>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Lorem</a:t>
            </a:r>
            <a:r>
              <a:rPr lang="en-US" dirty="0"/>
              <a:t> </a:t>
            </a:r>
            <a:r>
              <a:rPr lang="en-US" dirty="0" err="1"/>
              <a:t>ipsum</a:t>
            </a:r>
            <a:r>
              <a:rPr lang="en-US" dirty="0"/>
              <a:t> dolor </a:t>
            </a:r>
            <a:endParaRPr lang="ru-RU" dirty="0"/>
          </a:p>
        </p:txBody>
      </p:sp>
      <p:sp>
        <p:nvSpPr>
          <p:cNvPr id="5" name="Дата 4"/>
          <p:cNvSpPr>
            <a:spLocks noGrp="1"/>
          </p:cNvSpPr>
          <p:nvPr>
            <p:ph type="dt" sz="half" idx="10"/>
          </p:nvPr>
        </p:nvSpPr>
        <p:spPr/>
        <p:txBody>
          <a:bodyPr/>
          <a:lstStyle/>
          <a:p>
            <a:fld id="{50161948-4C9C-4330-851D-41A393CF77C5}" type="datetime1">
              <a:rPr lang="ru-RU" smtClean="0"/>
              <a:t>19.09.2023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7E6CA31-DA56-47CF-9891-B6D0296B6AEC}" type="slidenum">
              <a:rPr lang="ru-RU" smtClean="0"/>
              <a:t>‹Nr.›</a:t>
            </a:fld>
            <a:endParaRPr lang="ru-RU"/>
          </a:p>
        </p:txBody>
      </p:sp>
      <p:pic>
        <p:nvPicPr>
          <p:cNvPr id="15" name="Рисунок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81717" y="4479876"/>
            <a:ext cx="635636" cy="635636"/>
          </a:xfrm>
          <a:prstGeom prst="rect">
            <a:avLst/>
          </a:prstGeom>
        </p:spPr>
      </p:pic>
      <p:pic>
        <p:nvPicPr>
          <p:cNvPr id="16" name="Рисунок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02563" y="5764520"/>
            <a:ext cx="635636" cy="635636"/>
          </a:xfrm>
          <a:prstGeom prst="rect">
            <a:avLst/>
          </a:prstGeom>
        </p:spPr>
      </p:pic>
      <p:pic>
        <p:nvPicPr>
          <p:cNvPr id="19" name="Рисунок 1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64318" y="-170806"/>
            <a:ext cx="1888671" cy="1854045"/>
          </a:xfrm>
          <a:prstGeom prst="rect">
            <a:avLst/>
          </a:prstGeom>
        </p:spPr>
      </p:pic>
      <p:pic>
        <p:nvPicPr>
          <p:cNvPr id="12" name="Рисунок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822176" y="1194615"/>
            <a:ext cx="1223697" cy="2408464"/>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382105" y="59472"/>
            <a:ext cx="516691" cy="516691"/>
          </a:xfrm>
          <a:prstGeom prst="rect">
            <a:avLst/>
          </a:prstGeom>
        </p:spPr>
      </p:pic>
    </p:spTree>
    <p:extLst>
      <p:ext uri="{BB962C8B-B14F-4D97-AF65-F5344CB8AC3E}">
        <p14:creationId xmlns:p14="http://schemas.microsoft.com/office/powerpoint/2010/main" val="7070134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a:extLst>
              <a:ext uri="{28A0092B-C50C-407E-A947-70E740481C1C}">
                <a14:useLocalDpi xmlns:a14="http://schemas.microsoft.com/office/drawing/2010/main" val="0"/>
              </a:ext>
            </a:extLst>
          </a:blip>
          <a:srcRect r="66019"/>
          <a:stretch/>
        </p:blipFill>
        <p:spPr>
          <a:xfrm rot="5400000">
            <a:off x="7502418" y="2784167"/>
            <a:ext cx="1289666" cy="6858000"/>
          </a:xfrm>
          <a:prstGeom prst="rect">
            <a:avLst/>
          </a:prstGeom>
        </p:spPr>
      </p:pic>
      <p:pic>
        <p:nvPicPr>
          <p:cNvPr id="9" name="Рисунок 8"/>
          <p:cNvPicPr>
            <a:picLocks noChangeAspect="1"/>
          </p:cNvPicPr>
          <p:nvPr userDrawn="1"/>
        </p:nvPicPr>
        <p:blipFill rotWithShape="1">
          <a:blip r:embed="rId3">
            <a:extLst>
              <a:ext uri="{28A0092B-C50C-407E-A947-70E740481C1C}">
                <a14:useLocalDpi xmlns:a14="http://schemas.microsoft.com/office/drawing/2010/main" val="0"/>
              </a:ext>
            </a:extLst>
          </a:blip>
          <a:srcRect l="41620"/>
          <a:stretch/>
        </p:blipFill>
        <p:spPr>
          <a:xfrm rot="5400000">
            <a:off x="3773754" y="-3773754"/>
            <a:ext cx="4634946" cy="12182454"/>
          </a:xfrm>
          <a:prstGeom prst="rect">
            <a:avLst/>
          </a:prstGeom>
        </p:spPr>
      </p:pic>
      <p:pic>
        <p:nvPicPr>
          <p:cNvPr id="38" name="Рисунок 3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337876" y="155276"/>
            <a:ext cx="3172531" cy="5437413"/>
          </a:xfrm>
          <a:prstGeom prst="rect">
            <a:avLst/>
          </a:prstGeom>
        </p:spPr>
      </p:pic>
      <p:pic>
        <p:nvPicPr>
          <p:cNvPr id="8" name="Рисунок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457200"/>
            <a:ext cx="12192000" cy="1221971"/>
          </a:xfrm>
        </p:spPr>
        <p:txBody>
          <a:bodyPr anchor="b"/>
          <a:lstStyle>
            <a:lvl1pPr algn="ctr">
              <a:defRPr sz="3200"/>
            </a:lvl1pPr>
          </a:lstStyle>
          <a:p>
            <a:r>
              <a:rPr lang="en-US" dirty="0" err="1"/>
              <a:t>Lorem</a:t>
            </a:r>
            <a:r>
              <a:rPr lang="en-US" dirty="0"/>
              <a:t> </a:t>
            </a:r>
            <a:r>
              <a:rPr lang="en-US" dirty="0" err="1"/>
              <a:t>ipsum</a:t>
            </a:r>
            <a:endParaRPr lang="ru-RU" dirty="0"/>
          </a:p>
        </p:txBody>
      </p:sp>
      <p:sp>
        <p:nvSpPr>
          <p:cNvPr id="3" name="Рисунок 2"/>
          <p:cNvSpPr>
            <a:spLocks noGrp="1"/>
          </p:cNvSpPr>
          <p:nvPr>
            <p:ph type="pic" idx="1"/>
          </p:nvPr>
        </p:nvSpPr>
        <p:spPr>
          <a:xfrm>
            <a:off x="5183188" y="2573951"/>
            <a:ext cx="4436750" cy="32870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hasCustomPrompt="1"/>
          </p:nvPr>
        </p:nvSpPr>
        <p:spPr>
          <a:xfrm>
            <a:off x="839788" y="2573952"/>
            <a:ext cx="3932237" cy="329503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Lorem</a:t>
            </a:r>
            <a:r>
              <a:rPr lang="en-US" dirty="0"/>
              <a:t> </a:t>
            </a:r>
            <a:r>
              <a:rPr lang="en-US" dirty="0" err="1"/>
              <a:t>ipsum</a:t>
            </a:r>
            <a:endParaRPr lang="ru-RU" dirty="0"/>
          </a:p>
        </p:txBody>
      </p:sp>
      <p:sp>
        <p:nvSpPr>
          <p:cNvPr id="5" name="Дата 4"/>
          <p:cNvSpPr>
            <a:spLocks noGrp="1"/>
          </p:cNvSpPr>
          <p:nvPr>
            <p:ph type="dt" sz="half" idx="10"/>
          </p:nvPr>
        </p:nvSpPr>
        <p:spPr/>
        <p:txBody>
          <a:bodyPr/>
          <a:lstStyle/>
          <a:p>
            <a:fld id="{42DA9967-186C-4758-BC77-7B569BCD70AB}" type="datetime1">
              <a:rPr lang="ru-RU" smtClean="0"/>
              <a:t>19.09.2023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7E6CA31-DA56-47CF-9891-B6D0296B6AEC}" type="slidenum">
              <a:rPr lang="ru-RU" smtClean="0"/>
              <a:t>‹Nr.›</a:t>
            </a:fld>
            <a:endParaRPr lang="ru-RU"/>
          </a:p>
        </p:txBody>
      </p:sp>
      <p:pic>
        <p:nvPicPr>
          <p:cNvPr id="41" name="Рисунок 4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08666" y="4771471"/>
            <a:ext cx="4256116" cy="1642435"/>
          </a:xfrm>
          <a:prstGeom prst="rect">
            <a:avLst/>
          </a:prstGeom>
        </p:spPr>
      </p:pic>
      <p:pic>
        <p:nvPicPr>
          <p:cNvPr id="43" name="Рисунок 4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661893" y="1772797"/>
            <a:ext cx="2770040" cy="214678"/>
          </a:xfrm>
          <a:prstGeom prst="rect">
            <a:avLst/>
          </a:prstGeom>
        </p:spPr>
      </p:pic>
    </p:spTree>
    <p:extLst>
      <p:ext uri="{BB962C8B-B14F-4D97-AF65-F5344CB8AC3E}">
        <p14:creationId xmlns:p14="http://schemas.microsoft.com/office/powerpoint/2010/main" val="14290165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32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rotWithShape="1">
          <a:blip r:embed="rId2">
            <a:extLst>
              <a:ext uri="{28A0092B-C50C-407E-A947-70E740481C1C}">
                <a14:useLocalDpi xmlns:a14="http://schemas.microsoft.com/office/drawing/2010/main" val="0"/>
              </a:ext>
            </a:extLst>
          </a:blip>
          <a:srcRect t="1314" b="72870"/>
          <a:stretch/>
        </p:blipFill>
        <p:spPr>
          <a:xfrm rot="16200000">
            <a:off x="9409138" y="3586196"/>
            <a:ext cx="3795290" cy="1770435"/>
          </a:xfrm>
          <a:prstGeom prst="rect">
            <a:avLst/>
          </a:prstGeom>
        </p:spPr>
      </p:pic>
      <p:pic>
        <p:nvPicPr>
          <p:cNvPr id="14" name="Рисунок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37802" y="1766204"/>
            <a:ext cx="2054198" cy="2016538"/>
          </a:xfrm>
          <a:prstGeom prst="rect">
            <a:avLst/>
          </a:prstGeom>
        </p:spPr>
      </p:pic>
      <p:pic>
        <p:nvPicPr>
          <p:cNvPr id="12" name="Рисунок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flipH="1">
            <a:off x="0" y="0"/>
            <a:ext cx="3285658" cy="685800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FA0DC356-0D27-4B86-9AAA-826EA6D7ECB1}" type="datetime1">
              <a:rPr lang="ru-RU" smtClean="0"/>
              <a:t>19.09.2023</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8" name="Таблица 7"/>
          <p:cNvSpPr>
            <a:spLocks noGrp="1"/>
          </p:cNvSpPr>
          <p:nvPr>
            <p:ph type="tbl" sz="quarter" idx="13"/>
          </p:nvPr>
        </p:nvSpPr>
        <p:spPr>
          <a:xfrm>
            <a:off x="904875" y="447597"/>
            <a:ext cx="10382250" cy="5573713"/>
          </a:xfrm>
        </p:spPr>
        <p:txBody>
          <a:bodyPr/>
          <a:lstStyle/>
          <a:p>
            <a:endParaRPr lang="ru-RU"/>
          </a:p>
        </p:txBody>
      </p:sp>
      <p:pic>
        <p:nvPicPr>
          <p:cNvPr id="15" name="Рисунок 14"/>
          <p:cNvPicPr>
            <a:picLocks noChangeAspect="1"/>
          </p:cNvPicPr>
          <p:nvPr userDrawn="1"/>
        </p:nvPicPr>
        <p:blipFill rotWithShape="1">
          <a:blip r:embed="rId6" cstate="print">
            <a:extLst>
              <a:ext uri="{28A0092B-C50C-407E-A947-70E740481C1C}">
                <a14:useLocalDpi xmlns:a14="http://schemas.microsoft.com/office/drawing/2010/main" val="0"/>
              </a:ext>
            </a:extLst>
          </a:blip>
          <a:srcRect r="27583"/>
          <a:stretch/>
        </p:blipFill>
        <p:spPr>
          <a:xfrm flipH="1">
            <a:off x="-5756" y="2912265"/>
            <a:ext cx="862469" cy="2344069"/>
          </a:xfrm>
          <a:prstGeom prst="rect">
            <a:avLst/>
          </a:prstGeom>
        </p:spPr>
      </p:pic>
      <p:pic>
        <p:nvPicPr>
          <p:cNvPr id="17" name="Рисунок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654402">
            <a:off x="11136657" y="3421105"/>
            <a:ext cx="1205815" cy="1317554"/>
          </a:xfrm>
          <a:prstGeom prst="rect">
            <a:avLst/>
          </a:prstGeom>
        </p:spPr>
      </p:pic>
    </p:spTree>
    <p:extLst>
      <p:ext uri="{BB962C8B-B14F-4D97-AF65-F5344CB8AC3E}">
        <p14:creationId xmlns:p14="http://schemas.microsoft.com/office/powerpoint/2010/main" val="37338171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33_Заголовок раздела">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24197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grpSp>
        <p:nvGrpSpPr>
          <p:cNvPr id="10" name="Группа 9"/>
          <p:cNvGrpSpPr/>
          <p:nvPr userDrawn="1"/>
        </p:nvGrpSpPr>
        <p:grpSpPr>
          <a:xfrm>
            <a:off x="0" y="0"/>
            <a:ext cx="12190413" cy="6858000"/>
            <a:chOff x="0" y="0"/>
            <a:chExt cx="12190413" cy="6858000"/>
          </a:xfrm>
        </p:grpSpPr>
        <p:pic>
          <p:nvPicPr>
            <p:cNvPr id="8" name="Рисунок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106230" cy="2773986"/>
            </a:xfrm>
            <a:prstGeom prst="rect">
              <a:avLst/>
            </a:prstGeom>
          </p:spPr>
        </p:pic>
        <p:pic>
          <p:nvPicPr>
            <p:cNvPr id="9" name="Рисунок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43791" y="1283487"/>
              <a:ext cx="8746622" cy="5574513"/>
            </a:xfrm>
            <a:prstGeom prst="rect">
              <a:avLst/>
            </a:prstGeom>
          </p:spPr>
        </p:pic>
      </p:grpSp>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1517" y="6048972"/>
            <a:ext cx="968896" cy="809028"/>
          </a:xfrm>
          <a:prstGeom prst="rect">
            <a:avLst/>
          </a:prstGeom>
        </p:spPr>
      </p:pic>
      <p:sp>
        <p:nvSpPr>
          <p:cNvPr id="2" name="Заголовок 1"/>
          <p:cNvSpPr>
            <a:spLocks noGrp="1"/>
          </p:cNvSpPr>
          <p:nvPr>
            <p:ph type="title" hasCustomPrompt="1"/>
          </p:nvPr>
        </p:nvSpPr>
        <p:spPr>
          <a:xfrm>
            <a:off x="0" y="0"/>
            <a:ext cx="12192000" cy="2334986"/>
          </a:xfrm>
        </p:spPr>
        <p:txBody>
          <a:bodyPr/>
          <a:lstStyle>
            <a:lvl1pPr algn="ctr">
              <a:defRPr/>
            </a:lvl1pPr>
          </a:lstStyle>
          <a:p>
            <a:r>
              <a:rPr lang="en-US" dirty="0" err="1"/>
              <a:t>Lorem</a:t>
            </a:r>
            <a:r>
              <a:rPr lang="en-US" dirty="0"/>
              <a:t> </a:t>
            </a:r>
            <a:r>
              <a:rPr lang="en-US" dirty="0" err="1"/>
              <a:t>ipsum</a:t>
            </a:r>
            <a:endParaRPr lang="ru-RU" dirty="0"/>
          </a:p>
        </p:txBody>
      </p:sp>
      <p:sp>
        <p:nvSpPr>
          <p:cNvPr id="3" name="Вертикальный текст 2"/>
          <p:cNvSpPr>
            <a:spLocks noGrp="1"/>
          </p:cNvSpPr>
          <p:nvPr>
            <p:ph type="body" orient="vert" idx="1" hasCustomPrompt="1"/>
          </p:nvPr>
        </p:nvSpPr>
        <p:spPr>
          <a:xfrm>
            <a:off x="2775857" y="2883291"/>
            <a:ext cx="6330043" cy="2578127"/>
          </a:xfrm>
        </p:spPr>
        <p:txBody>
          <a:bodyPr vert="eaVert"/>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 name="Дата 3"/>
          <p:cNvSpPr>
            <a:spLocks noGrp="1"/>
          </p:cNvSpPr>
          <p:nvPr>
            <p:ph type="dt" sz="half" idx="10"/>
          </p:nvPr>
        </p:nvSpPr>
        <p:spPr/>
        <p:txBody>
          <a:bodyPr/>
          <a:lstStyle/>
          <a:p>
            <a:fld id="{119D0BFC-63F8-4B9A-B6C4-D1EA70FD334B}"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1" name="Рисунок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95257" y="1642738"/>
            <a:ext cx="345621" cy="345621"/>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917337">
            <a:off x="360934" y="1371794"/>
            <a:ext cx="768501" cy="1518557"/>
          </a:xfrm>
          <a:prstGeom prst="rect">
            <a:avLst/>
          </a:prstGeom>
        </p:spPr>
      </p:pic>
    </p:spTree>
    <p:extLst>
      <p:ext uri="{BB962C8B-B14F-4D97-AF65-F5344CB8AC3E}">
        <p14:creationId xmlns:p14="http://schemas.microsoft.com/office/powerpoint/2010/main" val="41625845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57" y="3175794"/>
            <a:ext cx="1760174" cy="3673929"/>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777752" y="1771996"/>
            <a:ext cx="5649296" cy="2105304"/>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Вертикальный заголовок 1"/>
          <p:cNvSpPr>
            <a:spLocks noGrp="1"/>
          </p:cNvSpPr>
          <p:nvPr>
            <p:ph type="title" orient="vert" hasCustomPrompt="1"/>
          </p:nvPr>
        </p:nvSpPr>
        <p:spPr>
          <a:xfrm>
            <a:off x="8724900" y="365125"/>
            <a:ext cx="2628900" cy="5811838"/>
          </a:xfrm>
        </p:spPr>
        <p:txBody>
          <a:bodyPr vert="eaVert"/>
          <a:lstStyle>
            <a:lvl1pPr algn="ctr">
              <a:defRPr/>
            </a:lvl1pPr>
          </a:lstStyle>
          <a:p>
            <a:r>
              <a:rPr lang="en-US" dirty="0" err="1"/>
              <a:t>Lorem</a:t>
            </a:r>
            <a:r>
              <a:rPr lang="en-US" dirty="0"/>
              <a:t> </a:t>
            </a:r>
            <a:r>
              <a:rPr lang="en-US" dirty="0" err="1"/>
              <a:t>ipsum</a:t>
            </a:r>
            <a:endParaRPr lang="ru-RU" dirty="0"/>
          </a:p>
        </p:txBody>
      </p:sp>
      <p:sp>
        <p:nvSpPr>
          <p:cNvPr id="3" name="Вертикальный текст 2"/>
          <p:cNvSpPr>
            <a:spLocks noGrp="1"/>
          </p:cNvSpPr>
          <p:nvPr>
            <p:ph type="body" orient="vert" idx="1" hasCustomPrompt="1"/>
          </p:nvPr>
        </p:nvSpPr>
        <p:spPr>
          <a:xfrm>
            <a:off x="838200" y="365125"/>
            <a:ext cx="7734300" cy="5811838"/>
          </a:xfrm>
        </p:spPr>
        <p:txBody>
          <a:bodyPr vert="eaVert"/>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 name="Дата 3"/>
          <p:cNvSpPr>
            <a:spLocks noGrp="1"/>
          </p:cNvSpPr>
          <p:nvPr>
            <p:ph type="dt" sz="half" idx="10"/>
          </p:nvPr>
        </p:nvSpPr>
        <p:spPr/>
        <p:txBody>
          <a:bodyPr/>
          <a:lstStyle/>
          <a:p>
            <a:fld id="{05196E87-5651-48F9-84AE-91EA7CA502E4}"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8" name="Рисунок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400000">
            <a:off x="7476037" y="3136061"/>
            <a:ext cx="3483429" cy="269966"/>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3600000">
            <a:off x="1178613" y="4615007"/>
            <a:ext cx="1319104" cy="2596243"/>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0726" y="-1"/>
            <a:ext cx="2215243" cy="2174630"/>
          </a:xfrm>
          <a:prstGeom prst="rect">
            <a:avLst/>
          </a:prstGeom>
        </p:spPr>
      </p:pic>
      <p:pic>
        <p:nvPicPr>
          <p:cNvPr id="15" name="Рисунок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03342" y="617713"/>
            <a:ext cx="1270934" cy="1273629"/>
          </a:xfrm>
          <a:prstGeom prst="rect">
            <a:avLst/>
          </a:prstGeom>
        </p:spPr>
      </p:pic>
      <p:pic>
        <p:nvPicPr>
          <p:cNvPr id="16" name="Рисунок 1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5400000">
            <a:off x="9438160" y="2580013"/>
            <a:ext cx="3581400" cy="1382062"/>
          </a:xfrm>
          <a:prstGeom prst="rect">
            <a:avLst/>
          </a:prstGeom>
        </p:spPr>
      </p:pic>
    </p:spTree>
    <p:extLst>
      <p:ext uri="{BB962C8B-B14F-4D97-AF65-F5344CB8AC3E}">
        <p14:creationId xmlns:p14="http://schemas.microsoft.com/office/powerpoint/2010/main" val="2900134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_LEER">
    <p:spTree>
      <p:nvGrpSpPr>
        <p:cNvPr id="1" name=""/>
        <p:cNvGrpSpPr/>
        <p:nvPr/>
      </p:nvGrpSpPr>
      <p:grpSpPr>
        <a:xfrm>
          <a:off x="0" y="0"/>
          <a:ext cx="0" cy="0"/>
          <a:chOff x="0" y="0"/>
          <a:chExt cx="0" cy="0"/>
        </a:xfrm>
      </p:grpSpPr>
      <p:sp>
        <p:nvSpPr>
          <p:cNvPr id="2" name="Titel"/>
          <p:cNvSpPr>
            <a:spLocks noGrp="1"/>
          </p:cNvSpPr>
          <p:nvPr>
            <p:ph type="title"/>
          </p:nvPr>
        </p:nvSpPr>
        <p:spPr bwMode="gray"/>
        <p:txBody>
          <a:bodyPr/>
          <a:lstStyle/>
          <a:p>
            <a:r>
              <a:rPr lang="de-DE" noProof="0" dirty="0"/>
              <a:t>Titelmasterformat durch Klicken bearbeiten</a:t>
            </a:r>
          </a:p>
        </p:txBody>
      </p:sp>
      <p:sp>
        <p:nvSpPr>
          <p:cNvPr id="7"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Tree>
    <p:extLst>
      <p:ext uri="{BB962C8B-B14F-4D97-AF65-F5344CB8AC3E}">
        <p14:creationId xmlns:p14="http://schemas.microsoft.com/office/powerpoint/2010/main" val="3174725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24_CD-TITLE SLIDE">
    <p:spTree>
      <p:nvGrpSpPr>
        <p:cNvPr id="1" name=""/>
        <p:cNvGrpSpPr/>
        <p:nvPr/>
      </p:nvGrpSpPr>
      <p:grpSpPr>
        <a:xfrm>
          <a:off x="0" y="0"/>
          <a:ext cx="0" cy="0"/>
          <a:chOff x="0" y="0"/>
          <a:chExt cx="0" cy="0"/>
        </a:xfrm>
      </p:grpSpPr>
      <p:sp>
        <p:nvSpPr>
          <p:cNvPr id="13" name="Bild"/>
          <p:cNvSpPr>
            <a:spLocks noGrp="1"/>
          </p:cNvSpPr>
          <p:nvPr>
            <p:ph type="pic" sz="quarter" idx="17"/>
          </p:nvPr>
        </p:nvSpPr>
        <p:spPr bwMode="gray">
          <a:xfrm>
            <a:off x="1" y="1"/>
            <a:ext cx="12192000" cy="5808663"/>
          </a:xfrm>
          <a:solidFill>
            <a:schemeClr val="bg1">
              <a:lumMod val="85000"/>
            </a:schemeClr>
          </a:solidFill>
          <a:ln>
            <a:noFill/>
          </a:ln>
        </p:spPr>
        <p:txBody>
          <a:bodyPr vert="horz" lIns="144000" tIns="144000" rIns="144000" bIns="144000" rtlCol="0">
            <a:noAutofit/>
          </a:bodyPr>
          <a:lstStyle>
            <a:lvl1pPr>
              <a:defRPr lang="en-US" dirty="0"/>
            </a:lvl1pPr>
          </a:lstStyle>
          <a:p>
            <a:pPr marL="0" lvl="0" indent="0">
              <a:buNone/>
            </a:pPr>
            <a:r>
              <a:rPr lang="de-DE" noProof="0"/>
              <a:t>Bild</a:t>
            </a:r>
          </a:p>
        </p:txBody>
      </p:sp>
      <p:sp>
        <p:nvSpPr>
          <p:cNvPr id="4" name="Layer"/>
          <p:cNvSpPr>
            <a:spLocks noGrp="1"/>
          </p:cNvSpPr>
          <p:nvPr>
            <p:ph type="body" sz="quarter" idx="13" hasCustomPrompt="1"/>
          </p:nvPr>
        </p:nvSpPr>
        <p:spPr bwMode="gray">
          <a:xfrm>
            <a:off x="0" y="1"/>
            <a:ext cx="12191999" cy="5808663"/>
          </a:xfrm>
          <a:gradFill flip="none" rotWithShape="1">
            <a:gsLst>
              <a:gs pos="0">
                <a:schemeClr val="tx1">
                  <a:lumMod val="65000"/>
                  <a:lumOff val="35000"/>
                </a:schemeClr>
              </a:gs>
              <a:gs pos="100000">
                <a:schemeClr val="tx2">
                  <a:lumMod val="40000"/>
                  <a:lumOff val="60000"/>
                  <a:alpha val="45000"/>
                </a:schemeClr>
              </a:gs>
            </a:gsLst>
            <a:lin ang="18900000" scaled="1"/>
            <a:tileRect/>
          </a:gradFill>
        </p:spPr>
        <p:txBody>
          <a:bodyPr lIns="540000" bIns="1404000" anchor="b"/>
          <a:lstStyle>
            <a:lvl1pPr marL="0" indent="0">
              <a:buNone/>
              <a:defRPr sz="4800" cap="all" baseline="0">
                <a:solidFill>
                  <a:schemeClr val="bg1"/>
                </a:solidFill>
              </a:defRPr>
            </a:lvl1pPr>
          </a:lstStyle>
          <a:p>
            <a:pPr lvl="0"/>
            <a:r>
              <a:rPr lang="de-DE" noProof="0" dirty="0"/>
              <a:t>Textmasterformat </a:t>
            </a:r>
            <a:br>
              <a:rPr lang="de-DE" noProof="0" dirty="0"/>
            </a:br>
            <a:r>
              <a:rPr lang="de-DE" noProof="0" dirty="0"/>
              <a:t>bearbeiten</a:t>
            </a:r>
          </a:p>
        </p:txBody>
      </p:sp>
      <p:sp>
        <p:nvSpPr>
          <p:cNvPr id="7" name="Textplatzhalter 10"/>
          <p:cNvSpPr>
            <a:spLocks noGrp="1"/>
          </p:cNvSpPr>
          <p:nvPr>
            <p:ph type="body" sz="quarter" idx="19"/>
          </p:nvPr>
        </p:nvSpPr>
        <p:spPr bwMode="gray">
          <a:xfrm>
            <a:off x="541409" y="4905375"/>
            <a:ext cx="11106007" cy="903288"/>
          </a:xfrm>
        </p:spPr>
        <p:txBody>
          <a:bodyPr lIns="0"/>
          <a:lstStyle>
            <a:lvl1pPr marL="0" indent="0" algn="l">
              <a:buNone/>
              <a:defRPr sz="1800">
                <a:solidFill>
                  <a:schemeClr val="bg2"/>
                </a:solidFill>
              </a:defRPr>
            </a:lvl1pPr>
            <a:lvl2pPr marL="450000" indent="0">
              <a:buNone/>
              <a:defRPr/>
            </a:lvl2pPr>
            <a:lvl3pPr marL="810000" indent="0">
              <a:buNone/>
              <a:defRPr/>
            </a:lvl3pPr>
            <a:lvl4pPr marL="1170000" indent="0">
              <a:buNone/>
              <a:defRPr/>
            </a:lvl4pPr>
            <a:lvl5pPr marL="1530000" indent="0">
              <a:buNone/>
              <a:defRPr/>
            </a:lvl5pPr>
          </a:lstStyle>
          <a:p>
            <a:pPr lvl="0"/>
            <a:r>
              <a:rPr lang="de-DE" dirty="0"/>
              <a:t>Textmasterformat bearbeiten</a:t>
            </a:r>
            <a:endParaRPr lang="en-GB" dirty="0"/>
          </a:p>
        </p:txBody>
      </p:sp>
      <p:cxnSp>
        <p:nvCxnSpPr>
          <p:cNvPr id="8" name="Gerade Verbindung 7"/>
          <p:cNvCxnSpPr/>
          <p:nvPr userDrawn="1"/>
        </p:nvCxnSpPr>
        <p:spPr bwMode="gray">
          <a:xfrm>
            <a:off x="541409" y="4653136"/>
            <a:ext cx="4737717" cy="0"/>
          </a:xfrm>
          <a:prstGeom prst="line">
            <a:avLst/>
          </a:prstGeom>
          <a:ln w="28575">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nvGrpSpPr>
          <p:cNvPr id="5" name="Gruppieren 4"/>
          <p:cNvGrpSpPr/>
          <p:nvPr userDrawn="1"/>
        </p:nvGrpSpPr>
        <p:grpSpPr bwMode="gray">
          <a:xfrm>
            <a:off x="8860092" y="6006238"/>
            <a:ext cx="2783594" cy="599231"/>
            <a:chOff x="8858939" y="6006237"/>
            <a:chExt cx="2783232" cy="599231"/>
          </a:xfrm>
        </p:grpSpPr>
        <p:pic>
          <p:nvPicPr>
            <p:cNvPr id="2" name="Grafik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9938174" y="6070717"/>
              <a:ext cx="381359" cy="534751"/>
            </a:xfrm>
            <a:prstGeom prst="rect">
              <a:avLst/>
            </a:prstGeom>
          </p:spPr>
        </p:pic>
        <p:pic>
          <p:nvPicPr>
            <p:cNvPr id="3" name="Grafik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8858939" y="6006237"/>
              <a:ext cx="761485" cy="534751"/>
            </a:xfrm>
            <a:prstGeom prst="rect">
              <a:avLst/>
            </a:prstGeom>
          </p:spPr>
        </p:pic>
        <p:grpSp>
          <p:nvGrpSpPr>
            <p:cNvPr id="9" name="Gruppieren 8"/>
            <p:cNvGrpSpPr/>
            <p:nvPr userDrawn="1"/>
          </p:nvGrpSpPr>
          <p:grpSpPr bwMode="gray">
            <a:xfrm>
              <a:off x="10637283" y="6295042"/>
              <a:ext cx="1004888" cy="149281"/>
              <a:chOff x="6096000" y="6184900"/>
              <a:chExt cx="1592263" cy="236538"/>
            </a:xfrm>
            <a:solidFill>
              <a:schemeClr val="bg1">
                <a:lumMod val="85000"/>
              </a:schemeClr>
            </a:solidFill>
          </p:grpSpPr>
          <p:sp>
            <p:nvSpPr>
              <p:cNvPr id="10" name="Freeform 5"/>
              <p:cNvSpPr>
                <a:spLocks/>
              </p:cNvSpPr>
              <p:nvPr userDrawn="1"/>
            </p:nvSpPr>
            <p:spPr bwMode="gray">
              <a:xfrm>
                <a:off x="6330950" y="6189663"/>
                <a:ext cx="241300" cy="225425"/>
              </a:xfrm>
              <a:custGeom>
                <a:avLst/>
                <a:gdLst>
                  <a:gd name="T0" fmla="*/ 924 w 924"/>
                  <a:gd name="T1" fmla="*/ 434 h 861"/>
                  <a:gd name="T2" fmla="*/ 924 w 924"/>
                  <a:gd name="T3" fmla="*/ 832 h 861"/>
                  <a:gd name="T4" fmla="*/ 896 w 924"/>
                  <a:gd name="T5" fmla="*/ 860 h 861"/>
                  <a:gd name="T6" fmla="*/ 738 w 924"/>
                  <a:gd name="T7" fmla="*/ 860 h 861"/>
                  <a:gd name="T8" fmla="*/ 712 w 924"/>
                  <a:gd name="T9" fmla="*/ 834 h 861"/>
                  <a:gd name="T10" fmla="*/ 712 w 924"/>
                  <a:gd name="T11" fmla="*/ 368 h 861"/>
                  <a:gd name="T12" fmla="*/ 707 w 924"/>
                  <a:gd name="T13" fmla="*/ 342 h 861"/>
                  <a:gd name="T14" fmla="*/ 688 w 924"/>
                  <a:gd name="T15" fmla="*/ 358 h 861"/>
                  <a:gd name="T16" fmla="*/ 496 w 924"/>
                  <a:gd name="T17" fmla="*/ 578 h 861"/>
                  <a:gd name="T18" fmla="*/ 429 w 924"/>
                  <a:gd name="T19" fmla="*/ 574 h 861"/>
                  <a:gd name="T20" fmla="*/ 234 w 924"/>
                  <a:gd name="T21" fmla="*/ 346 h 861"/>
                  <a:gd name="T22" fmla="*/ 223 w 924"/>
                  <a:gd name="T23" fmla="*/ 340 h 861"/>
                  <a:gd name="T24" fmla="*/ 218 w 924"/>
                  <a:gd name="T25" fmla="*/ 352 h 861"/>
                  <a:gd name="T26" fmla="*/ 220 w 924"/>
                  <a:gd name="T27" fmla="*/ 828 h 861"/>
                  <a:gd name="T28" fmla="*/ 187 w 924"/>
                  <a:gd name="T29" fmla="*/ 860 h 861"/>
                  <a:gd name="T30" fmla="*/ 29 w 924"/>
                  <a:gd name="T31" fmla="*/ 860 h 861"/>
                  <a:gd name="T32" fmla="*/ 4 w 924"/>
                  <a:gd name="T33" fmla="*/ 834 h 861"/>
                  <a:gd name="T34" fmla="*/ 5 w 924"/>
                  <a:gd name="T35" fmla="*/ 52 h 861"/>
                  <a:gd name="T36" fmla="*/ 49 w 924"/>
                  <a:gd name="T37" fmla="*/ 8 h 861"/>
                  <a:gd name="T38" fmla="*/ 171 w 924"/>
                  <a:gd name="T39" fmla="*/ 8 h 861"/>
                  <a:gd name="T40" fmla="*/ 204 w 924"/>
                  <a:gd name="T41" fmla="*/ 22 h 861"/>
                  <a:gd name="T42" fmla="*/ 398 w 924"/>
                  <a:gd name="T43" fmla="*/ 247 h 861"/>
                  <a:gd name="T44" fmla="*/ 455 w 924"/>
                  <a:gd name="T45" fmla="*/ 312 h 861"/>
                  <a:gd name="T46" fmla="*/ 476 w 924"/>
                  <a:gd name="T47" fmla="*/ 310 h 861"/>
                  <a:gd name="T48" fmla="*/ 572 w 924"/>
                  <a:gd name="T49" fmla="*/ 200 h 861"/>
                  <a:gd name="T50" fmla="*/ 725 w 924"/>
                  <a:gd name="T51" fmla="*/ 24 h 861"/>
                  <a:gd name="T52" fmla="*/ 764 w 924"/>
                  <a:gd name="T53" fmla="*/ 8 h 861"/>
                  <a:gd name="T54" fmla="*/ 898 w 924"/>
                  <a:gd name="T55" fmla="*/ 8 h 861"/>
                  <a:gd name="T56" fmla="*/ 924 w 924"/>
                  <a:gd name="T57" fmla="*/ 34 h 861"/>
                  <a:gd name="T58" fmla="*/ 924 w 924"/>
                  <a:gd name="T59" fmla="*/ 434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24" h="861">
                    <a:moveTo>
                      <a:pt x="924" y="434"/>
                    </a:moveTo>
                    <a:cubicBezTo>
                      <a:pt x="924" y="567"/>
                      <a:pt x="924" y="699"/>
                      <a:pt x="924" y="832"/>
                    </a:cubicBezTo>
                    <a:cubicBezTo>
                      <a:pt x="924" y="859"/>
                      <a:pt x="923" y="860"/>
                      <a:pt x="896" y="860"/>
                    </a:cubicBezTo>
                    <a:cubicBezTo>
                      <a:pt x="843" y="860"/>
                      <a:pt x="791" y="860"/>
                      <a:pt x="738" y="860"/>
                    </a:cubicBezTo>
                    <a:cubicBezTo>
                      <a:pt x="713" y="860"/>
                      <a:pt x="712" y="859"/>
                      <a:pt x="712" y="834"/>
                    </a:cubicBezTo>
                    <a:cubicBezTo>
                      <a:pt x="712" y="678"/>
                      <a:pt x="712" y="523"/>
                      <a:pt x="712" y="368"/>
                    </a:cubicBezTo>
                    <a:cubicBezTo>
                      <a:pt x="712" y="359"/>
                      <a:pt x="716" y="346"/>
                      <a:pt x="707" y="342"/>
                    </a:cubicBezTo>
                    <a:cubicBezTo>
                      <a:pt x="696" y="338"/>
                      <a:pt x="693" y="352"/>
                      <a:pt x="688" y="358"/>
                    </a:cubicBezTo>
                    <a:cubicBezTo>
                      <a:pt x="624" y="431"/>
                      <a:pt x="560" y="505"/>
                      <a:pt x="496" y="578"/>
                    </a:cubicBezTo>
                    <a:cubicBezTo>
                      <a:pt x="471" y="606"/>
                      <a:pt x="453" y="603"/>
                      <a:pt x="429" y="574"/>
                    </a:cubicBezTo>
                    <a:cubicBezTo>
                      <a:pt x="364" y="497"/>
                      <a:pt x="299" y="422"/>
                      <a:pt x="234" y="346"/>
                    </a:cubicBezTo>
                    <a:cubicBezTo>
                      <a:pt x="231" y="343"/>
                      <a:pt x="228" y="338"/>
                      <a:pt x="223" y="340"/>
                    </a:cubicBezTo>
                    <a:cubicBezTo>
                      <a:pt x="218" y="342"/>
                      <a:pt x="218" y="348"/>
                      <a:pt x="218" y="352"/>
                    </a:cubicBezTo>
                    <a:cubicBezTo>
                      <a:pt x="223" y="511"/>
                      <a:pt x="219" y="670"/>
                      <a:pt x="220" y="828"/>
                    </a:cubicBezTo>
                    <a:cubicBezTo>
                      <a:pt x="220" y="860"/>
                      <a:pt x="220" y="860"/>
                      <a:pt x="187" y="860"/>
                    </a:cubicBezTo>
                    <a:cubicBezTo>
                      <a:pt x="135" y="860"/>
                      <a:pt x="82" y="860"/>
                      <a:pt x="29" y="860"/>
                    </a:cubicBezTo>
                    <a:cubicBezTo>
                      <a:pt x="10" y="861"/>
                      <a:pt x="4" y="853"/>
                      <a:pt x="4" y="834"/>
                    </a:cubicBezTo>
                    <a:cubicBezTo>
                      <a:pt x="4" y="574"/>
                      <a:pt x="3" y="313"/>
                      <a:pt x="5" y="52"/>
                    </a:cubicBezTo>
                    <a:cubicBezTo>
                      <a:pt x="5" y="0"/>
                      <a:pt x="0" y="9"/>
                      <a:pt x="49" y="8"/>
                    </a:cubicBezTo>
                    <a:cubicBezTo>
                      <a:pt x="90" y="8"/>
                      <a:pt x="130" y="8"/>
                      <a:pt x="171" y="8"/>
                    </a:cubicBezTo>
                    <a:cubicBezTo>
                      <a:pt x="185" y="8"/>
                      <a:pt x="195" y="11"/>
                      <a:pt x="204" y="22"/>
                    </a:cubicBezTo>
                    <a:cubicBezTo>
                      <a:pt x="269" y="97"/>
                      <a:pt x="334" y="172"/>
                      <a:pt x="398" y="247"/>
                    </a:cubicBezTo>
                    <a:cubicBezTo>
                      <a:pt x="417" y="269"/>
                      <a:pt x="436" y="290"/>
                      <a:pt x="455" y="312"/>
                    </a:cubicBezTo>
                    <a:cubicBezTo>
                      <a:pt x="463" y="321"/>
                      <a:pt x="469" y="318"/>
                      <a:pt x="476" y="310"/>
                    </a:cubicBezTo>
                    <a:cubicBezTo>
                      <a:pt x="508" y="274"/>
                      <a:pt x="540" y="237"/>
                      <a:pt x="572" y="200"/>
                    </a:cubicBezTo>
                    <a:cubicBezTo>
                      <a:pt x="623" y="142"/>
                      <a:pt x="674" y="83"/>
                      <a:pt x="725" y="24"/>
                    </a:cubicBezTo>
                    <a:cubicBezTo>
                      <a:pt x="736" y="12"/>
                      <a:pt x="748" y="7"/>
                      <a:pt x="764" y="8"/>
                    </a:cubicBezTo>
                    <a:cubicBezTo>
                      <a:pt x="808" y="9"/>
                      <a:pt x="853" y="8"/>
                      <a:pt x="898" y="8"/>
                    </a:cubicBezTo>
                    <a:cubicBezTo>
                      <a:pt x="923" y="8"/>
                      <a:pt x="924" y="9"/>
                      <a:pt x="924" y="34"/>
                    </a:cubicBezTo>
                    <a:cubicBezTo>
                      <a:pt x="924" y="167"/>
                      <a:pt x="924" y="301"/>
                      <a:pt x="924" y="43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1" name="Freeform 6"/>
              <p:cNvSpPr>
                <a:spLocks/>
              </p:cNvSpPr>
              <p:nvPr userDrawn="1"/>
            </p:nvSpPr>
            <p:spPr bwMode="gray">
              <a:xfrm>
                <a:off x="7456488" y="6184900"/>
                <a:ext cx="231775" cy="234951"/>
              </a:xfrm>
              <a:custGeom>
                <a:avLst/>
                <a:gdLst>
                  <a:gd name="T0" fmla="*/ 885 w 889"/>
                  <a:gd name="T1" fmla="*/ 599 h 895"/>
                  <a:gd name="T2" fmla="*/ 886 w 889"/>
                  <a:gd name="T3" fmla="*/ 729 h 895"/>
                  <a:gd name="T4" fmla="*/ 843 w 889"/>
                  <a:gd name="T5" fmla="*/ 804 h 895"/>
                  <a:gd name="T6" fmla="*/ 607 w 889"/>
                  <a:gd name="T7" fmla="*/ 881 h 895"/>
                  <a:gd name="T8" fmla="*/ 300 w 889"/>
                  <a:gd name="T9" fmla="*/ 847 h 895"/>
                  <a:gd name="T10" fmla="*/ 19 w 889"/>
                  <a:gd name="T11" fmla="*/ 504 h 895"/>
                  <a:gd name="T12" fmla="*/ 163 w 889"/>
                  <a:gd name="T13" fmla="*/ 127 h 895"/>
                  <a:gd name="T14" fmla="*/ 422 w 889"/>
                  <a:gd name="T15" fmla="*/ 18 h 895"/>
                  <a:gd name="T16" fmla="*/ 754 w 889"/>
                  <a:gd name="T17" fmla="*/ 39 h 895"/>
                  <a:gd name="T18" fmla="*/ 848 w 889"/>
                  <a:gd name="T19" fmla="*/ 72 h 895"/>
                  <a:gd name="T20" fmla="*/ 869 w 889"/>
                  <a:gd name="T21" fmla="*/ 101 h 895"/>
                  <a:gd name="T22" fmla="*/ 867 w 889"/>
                  <a:gd name="T23" fmla="*/ 254 h 895"/>
                  <a:gd name="T24" fmla="*/ 851 w 889"/>
                  <a:gd name="T25" fmla="*/ 260 h 895"/>
                  <a:gd name="T26" fmla="*/ 783 w 889"/>
                  <a:gd name="T27" fmla="*/ 232 h 895"/>
                  <a:gd name="T28" fmla="*/ 574 w 889"/>
                  <a:gd name="T29" fmla="*/ 189 h 895"/>
                  <a:gd name="T30" fmla="*/ 376 w 889"/>
                  <a:gd name="T31" fmla="*/ 223 h 895"/>
                  <a:gd name="T32" fmla="*/ 237 w 889"/>
                  <a:gd name="T33" fmla="*/ 413 h 895"/>
                  <a:gd name="T34" fmla="*/ 384 w 889"/>
                  <a:gd name="T35" fmla="*/ 682 h 895"/>
                  <a:gd name="T36" fmla="*/ 657 w 889"/>
                  <a:gd name="T37" fmla="*/ 685 h 895"/>
                  <a:gd name="T38" fmla="*/ 669 w 889"/>
                  <a:gd name="T39" fmla="*/ 665 h 895"/>
                  <a:gd name="T40" fmla="*/ 669 w 889"/>
                  <a:gd name="T41" fmla="*/ 597 h 895"/>
                  <a:gd name="T42" fmla="*/ 649 w 889"/>
                  <a:gd name="T43" fmla="*/ 578 h 895"/>
                  <a:gd name="T44" fmla="*/ 571 w 889"/>
                  <a:gd name="T45" fmla="*/ 578 h 895"/>
                  <a:gd name="T46" fmla="*/ 549 w 889"/>
                  <a:gd name="T47" fmla="*/ 556 h 895"/>
                  <a:gd name="T48" fmla="*/ 548 w 889"/>
                  <a:gd name="T49" fmla="*/ 438 h 895"/>
                  <a:gd name="T50" fmla="*/ 569 w 889"/>
                  <a:gd name="T51" fmla="*/ 422 h 895"/>
                  <a:gd name="T52" fmla="*/ 735 w 889"/>
                  <a:gd name="T53" fmla="*/ 422 h 895"/>
                  <a:gd name="T54" fmla="*/ 857 w 889"/>
                  <a:gd name="T55" fmla="*/ 422 h 895"/>
                  <a:gd name="T56" fmla="*/ 885 w 889"/>
                  <a:gd name="T57" fmla="*/ 449 h 895"/>
                  <a:gd name="T58" fmla="*/ 885 w 889"/>
                  <a:gd name="T59" fmla="*/ 599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89" h="895">
                    <a:moveTo>
                      <a:pt x="885" y="599"/>
                    </a:moveTo>
                    <a:cubicBezTo>
                      <a:pt x="885" y="643"/>
                      <a:pt x="882" y="686"/>
                      <a:pt x="886" y="729"/>
                    </a:cubicBezTo>
                    <a:cubicBezTo>
                      <a:pt x="889" y="767"/>
                      <a:pt x="871" y="787"/>
                      <a:pt x="843" y="804"/>
                    </a:cubicBezTo>
                    <a:cubicBezTo>
                      <a:pt x="770" y="850"/>
                      <a:pt x="690" y="870"/>
                      <a:pt x="607" y="881"/>
                    </a:cubicBezTo>
                    <a:cubicBezTo>
                      <a:pt x="502" y="895"/>
                      <a:pt x="399" y="886"/>
                      <a:pt x="300" y="847"/>
                    </a:cubicBezTo>
                    <a:cubicBezTo>
                      <a:pt x="143" y="785"/>
                      <a:pt x="40" y="676"/>
                      <a:pt x="19" y="504"/>
                    </a:cubicBezTo>
                    <a:cubicBezTo>
                      <a:pt x="0" y="355"/>
                      <a:pt x="46" y="225"/>
                      <a:pt x="163" y="127"/>
                    </a:cubicBezTo>
                    <a:cubicBezTo>
                      <a:pt x="237" y="66"/>
                      <a:pt x="326" y="33"/>
                      <a:pt x="422" y="18"/>
                    </a:cubicBezTo>
                    <a:cubicBezTo>
                      <a:pt x="534" y="0"/>
                      <a:pt x="645" y="12"/>
                      <a:pt x="754" y="39"/>
                    </a:cubicBezTo>
                    <a:cubicBezTo>
                      <a:pt x="787" y="47"/>
                      <a:pt x="818" y="59"/>
                      <a:pt x="848" y="72"/>
                    </a:cubicBezTo>
                    <a:cubicBezTo>
                      <a:pt x="861" y="77"/>
                      <a:pt x="869" y="86"/>
                      <a:pt x="869" y="101"/>
                    </a:cubicBezTo>
                    <a:cubicBezTo>
                      <a:pt x="869" y="152"/>
                      <a:pt x="869" y="203"/>
                      <a:pt x="867" y="254"/>
                    </a:cubicBezTo>
                    <a:cubicBezTo>
                      <a:pt x="866" y="267"/>
                      <a:pt x="858" y="263"/>
                      <a:pt x="851" y="260"/>
                    </a:cubicBezTo>
                    <a:cubicBezTo>
                      <a:pt x="829" y="250"/>
                      <a:pt x="806" y="240"/>
                      <a:pt x="783" y="232"/>
                    </a:cubicBezTo>
                    <a:cubicBezTo>
                      <a:pt x="716" y="207"/>
                      <a:pt x="646" y="193"/>
                      <a:pt x="574" y="189"/>
                    </a:cubicBezTo>
                    <a:cubicBezTo>
                      <a:pt x="505" y="185"/>
                      <a:pt x="439" y="193"/>
                      <a:pt x="376" y="223"/>
                    </a:cubicBezTo>
                    <a:cubicBezTo>
                      <a:pt x="296" y="261"/>
                      <a:pt x="252" y="327"/>
                      <a:pt x="237" y="413"/>
                    </a:cubicBezTo>
                    <a:cubicBezTo>
                      <a:pt x="217" y="527"/>
                      <a:pt x="272" y="636"/>
                      <a:pt x="384" y="682"/>
                    </a:cubicBezTo>
                    <a:cubicBezTo>
                      <a:pt x="473" y="718"/>
                      <a:pt x="565" y="723"/>
                      <a:pt x="657" y="685"/>
                    </a:cubicBezTo>
                    <a:cubicBezTo>
                      <a:pt x="666" y="681"/>
                      <a:pt x="669" y="674"/>
                      <a:pt x="669" y="665"/>
                    </a:cubicBezTo>
                    <a:cubicBezTo>
                      <a:pt x="669" y="642"/>
                      <a:pt x="669" y="619"/>
                      <a:pt x="669" y="597"/>
                    </a:cubicBezTo>
                    <a:cubicBezTo>
                      <a:pt x="669" y="583"/>
                      <a:pt x="662" y="578"/>
                      <a:pt x="649" y="578"/>
                    </a:cubicBezTo>
                    <a:cubicBezTo>
                      <a:pt x="623" y="578"/>
                      <a:pt x="597" y="577"/>
                      <a:pt x="571" y="578"/>
                    </a:cubicBezTo>
                    <a:cubicBezTo>
                      <a:pt x="555" y="579"/>
                      <a:pt x="548" y="573"/>
                      <a:pt x="549" y="556"/>
                    </a:cubicBezTo>
                    <a:cubicBezTo>
                      <a:pt x="549" y="517"/>
                      <a:pt x="549" y="477"/>
                      <a:pt x="548" y="438"/>
                    </a:cubicBezTo>
                    <a:cubicBezTo>
                      <a:pt x="548" y="421"/>
                      <a:pt x="558" y="422"/>
                      <a:pt x="569" y="422"/>
                    </a:cubicBezTo>
                    <a:cubicBezTo>
                      <a:pt x="624" y="422"/>
                      <a:pt x="680" y="422"/>
                      <a:pt x="735" y="422"/>
                    </a:cubicBezTo>
                    <a:cubicBezTo>
                      <a:pt x="776" y="422"/>
                      <a:pt x="816" y="422"/>
                      <a:pt x="857" y="422"/>
                    </a:cubicBezTo>
                    <a:cubicBezTo>
                      <a:pt x="883" y="422"/>
                      <a:pt x="885" y="424"/>
                      <a:pt x="885" y="449"/>
                    </a:cubicBezTo>
                    <a:cubicBezTo>
                      <a:pt x="885" y="499"/>
                      <a:pt x="885" y="549"/>
                      <a:pt x="885" y="59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2" name="Freeform 7"/>
              <p:cNvSpPr>
                <a:spLocks/>
              </p:cNvSpPr>
              <p:nvPr userDrawn="1"/>
            </p:nvSpPr>
            <p:spPr bwMode="gray">
              <a:xfrm>
                <a:off x="6999288" y="6191250"/>
                <a:ext cx="222250" cy="223838"/>
              </a:xfrm>
              <a:custGeom>
                <a:avLst/>
                <a:gdLst>
                  <a:gd name="T0" fmla="*/ 852 w 852"/>
                  <a:gd name="T1" fmla="*/ 429 h 854"/>
                  <a:gd name="T2" fmla="*/ 852 w 852"/>
                  <a:gd name="T3" fmla="*/ 825 h 854"/>
                  <a:gd name="T4" fmla="*/ 824 w 852"/>
                  <a:gd name="T5" fmla="*/ 853 h 854"/>
                  <a:gd name="T6" fmla="*/ 664 w 852"/>
                  <a:gd name="T7" fmla="*/ 853 h 854"/>
                  <a:gd name="T8" fmla="*/ 640 w 852"/>
                  <a:gd name="T9" fmla="*/ 829 h 854"/>
                  <a:gd name="T10" fmla="*/ 640 w 852"/>
                  <a:gd name="T11" fmla="*/ 539 h 854"/>
                  <a:gd name="T12" fmla="*/ 611 w 852"/>
                  <a:gd name="T13" fmla="*/ 509 h 854"/>
                  <a:gd name="T14" fmla="*/ 241 w 852"/>
                  <a:gd name="T15" fmla="*/ 509 h 854"/>
                  <a:gd name="T16" fmla="*/ 212 w 852"/>
                  <a:gd name="T17" fmla="*/ 539 h 854"/>
                  <a:gd name="T18" fmla="*/ 212 w 852"/>
                  <a:gd name="T19" fmla="*/ 827 h 854"/>
                  <a:gd name="T20" fmla="*/ 186 w 852"/>
                  <a:gd name="T21" fmla="*/ 853 h 854"/>
                  <a:gd name="T22" fmla="*/ 24 w 852"/>
                  <a:gd name="T23" fmla="*/ 853 h 854"/>
                  <a:gd name="T24" fmla="*/ 0 w 852"/>
                  <a:gd name="T25" fmla="*/ 829 h 854"/>
                  <a:gd name="T26" fmla="*/ 0 w 852"/>
                  <a:gd name="T27" fmla="*/ 25 h 854"/>
                  <a:gd name="T28" fmla="*/ 24 w 852"/>
                  <a:gd name="T29" fmla="*/ 1 h 854"/>
                  <a:gd name="T30" fmla="*/ 188 w 852"/>
                  <a:gd name="T31" fmla="*/ 1 h 854"/>
                  <a:gd name="T32" fmla="*/ 212 w 852"/>
                  <a:gd name="T33" fmla="*/ 25 h 854"/>
                  <a:gd name="T34" fmla="*/ 212 w 852"/>
                  <a:gd name="T35" fmla="*/ 315 h 854"/>
                  <a:gd name="T36" fmla="*/ 242 w 852"/>
                  <a:gd name="T37" fmla="*/ 345 h 854"/>
                  <a:gd name="T38" fmla="*/ 610 w 852"/>
                  <a:gd name="T39" fmla="*/ 345 h 854"/>
                  <a:gd name="T40" fmla="*/ 640 w 852"/>
                  <a:gd name="T41" fmla="*/ 314 h 854"/>
                  <a:gd name="T42" fmla="*/ 640 w 852"/>
                  <a:gd name="T43" fmla="*/ 28 h 854"/>
                  <a:gd name="T44" fmla="*/ 667 w 852"/>
                  <a:gd name="T45" fmla="*/ 1 h 854"/>
                  <a:gd name="T46" fmla="*/ 823 w 852"/>
                  <a:gd name="T47" fmla="*/ 1 h 854"/>
                  <a:gd name="T48" fmla="*/ 852 w 852"/>
                  <a:gd name="T49" fmla="*/ 31 h 854"/>
                  <a:gd name="T50" fmla="*/ 852 w 852"/>
                  <a:gd name="T51" fmla="*/ 429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52" h="854">
                    <a:moveTo>
                      <a:pt x="852" y="429"/>
                    </a:moveTo>
                    <a:cubicBezTo>
                      <a:pt x="852" y="561"/>
                      <a:pt x="852" y="693"/>
                      <a:pt x="852" y="825"/>
                    </a:cubicBezTo>
                    <a:cubicBezTo>
                      <a:pt x="852" y="852"/>
                      <a:pt x="851" y="853"/>
                      <a:pt x="824" y="853"/>
                    </a:cubicBezTo>
                    <a:cubicBezTo>
                      <a:pt x="770" y="853"/>
                      <a:pt x="717" y="853"/>
                      <a:pt x="664" y="853"/>
                    </a:cubicBezTo>
                    <a:cubicBezTo>
                      <a:pt x="645" y="854"/>
                      <a:pt x="640" y="847"/>
                      <a:pt x="640" y="829"/>
                    </a:cubicBezTo>
                    <a:cubicBezTo>
                      <a:pt x="640" y="732"/>
                      <a:pt x="640" y="635"/>
                      <a:pt x="640" y="539"/>
                    </a:cubicBezTo>
                    <a:cubicBezTo>
                      <a:pt x="640" y="511"/>
                      <a:pt x="638" y="509"/>
                      <a:pt x="611" y="509"/>
                    </a:cubicBezTo>
                    <a:cubicBezTo>
                      <a:pt x="487" y="509"/>
                      <a:pt x="364" y="509"/>
                      <a:pt x="241" y="509"/>
                    </a:cubicBezTo>
                    <a:cubicBezTo>
                      <a:pt x="212" y="509"/>
                      <a:pt x="212" y="510"/>
                      <a:pt x="212" y="539"/>
                    </a:cubicBezTo>
                    <a:cubicBezTo>
                      <a:pt x="212" y="635"/>
                      <a:pt x="212" y="731"/>
                      <a:pt x="212" y="827"/>
                    </a:cubicBezTo>
                    <a:cubicBezTo>
                      <a:pt x="212" y="852"/>
                      <a:pt x="211" y="853"/>
                      <a:pt x="186" y="853"/>
                    </a:cubicBezTo>
                    <a:cubicBezTo>
                      <a:pt x="132" y="853"/>
                      <a:pt x="78" y="853"/>
                      <a:pt x="24" y="853"/>
                    </a:cubicBezTo>
                    <a:cubicBezTo>
                      <a:pt x="6" y="854"/>
                      <a:pt x="0" y="847"/>
                      <a:pt x="0" y="829"/>
                    </a:cubicBezTo>
                    <a:cubicBezTo>
                      <a:pt x="0" y="561"/>
                      <a:pt x="0" y="293"/>
                      <a:pt x="0" y="25"/>
                    </a:cubicBezTo>
                    <a:cubicBezTo>
                      <a:pt x="0" y="7"/>
                      <a:pt x="6" y="0"/>
                      <a:pt x="24" y="1"/>
                    </a:cubicBezTo>
                    <a:cubicBezTo>
                      <a:pt x="79" y="2"/>
                      <a:pt x="134" y="2"/>
                      <a:pt x="188" y="1"/>
                    </a:cubicBezTo>
                    <a:cubicBezTo>
                      <a:pt x="207" y="0"/>
                      <a:pt x="212" y="8"/>
                      <a:pt x="212" y="25"/>
                    </a:cubicBezTo>
                    <a:cubicBezTo>
                      <a:pt x="212" y="122"/>
                      <a:pt x="212" y="219"/>
                      <a:pt x="212" y="315"/>
                    </a:cubicBezTo>
                    <a:cubicBezTo>
                      <a:pt x="212" y="343"/>
                      <a:pt x="214" y="345"/>
                      <a:pt x="242" y="345"/>
                    </a:cubicBezTo>
                    <a:cubicBezTo>
                      <a:pt x="364" y="345"/>
                      <a:pt x="487" y="345"/>
                      <a:pt x="610" y="345"/>
                    </a:cubicBezTo>
                    <a:cubicBezTo>
                      <a:pt x="638" y="345"/>
                      <a:pt x="640" y="343"/>
                      <a:pt x="640" y="314"/>
                    </a:cubicBezTo>
                    <a:cubicBezTo>
                      <a:pt x="640" y="219"/>
                      <a:pt x="640" y="124"/>
                      <a:pt x="640" y="28"/>
                    </a:cubicBezTo>
                    <a:cubicBezTo>
                      <a:pt x="640" y="2"/>
                      <a:pt x="641" y="1"/>
                      <a:pt x="667" y="1"/>
                    </a:cubicBezTo>
                    <a:cubicBezTo>
                      <a:pt x="719" y="1"/>
                      <a:pt x="771" y="1"/>
                      <a:pt x="823" y="1"/>
                    </a:cubicBezTo>
                    <a:cubicBezTo>
                      <a:pt x="850" y="1"/>
                      <a:pt x="852" y="3"/>
                      <a:pt x="852" y="31"/>
                    </a:cubicBezTo>
                    <a:cubicBezTo>
                      <a:pt x="852" y="164"/>
                      <a:pt x="852" y="296"/>
                      <a:pt x="852" y="42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4" name="Freeform 8"/>
              <p:cNvSpPr>
                <a:spLocks/>
              </p:cNvSpPr>
              <p:nvPr userDrawn="1"/>
            </p:nvSpPr>
            <p:spPr bwMode="gray">
              <a:xfrm>
                <a:off x="6618288" y="6191250"/>
                <a:ext cx="223838" cy="228600"/>
              </a:xfrm>
              <a:custGeom>
                <a:avLst/>
                <a:gdLst>
                  <a:gd name="T0" fmla="*/ 2 w 856"/>
                  <a:gd name="T1" fmla="*/ 282 h 873"/>
                  <a:gd name="T2" fmla="*/ 2 w 856"/>
                  <a:gd name="T3" fmla="*/ 26 h 873"/>
                  <a:gd name="T4" fmla="*/ 27 w 856"/>
                  <a:gd name="T5" fmla="*/ 1 h 873"/>
                  <a:gd name="T6" fmla="*/ 187 w 856"/>
                  <a:gd name="T7" fmla="*/ 1 h 873"/>
                  <a:gd name="T8" fmla="*/ 214 w 856"/>
                  <a:gd name="T9" fmla="*/ 29 h 873"/>
                  <a:gd name="T10" fmla="*/ 214 w 856"/>
                  <a:gd name="T11" fmla="*/ 495 h 873"/>
                  <a:gd name="T12" fmla="*/ 380 w 856"/>
                  <a:gd name="T13" fmla="*/ 685 h 873"/>
                  <a:gd name="T14" fmla="*/ 532 w 856"/>
                  <a:gd name="T15" fmla="*/ 666 h 873"/>
                  <a:gd name="T16" fmla="*/ 637 w 856"/>
                  <a:gd name="T17" fmla="*/ 527 h 873"/>
                  <a:gd name="T18" fmla="*/ 642 w 856"/>
                  <a:gd name="T19" fmla="*/ 472 h 873"/>
                  <a:gd name="T20" fmla="*/ 642 w 856"/>
                  <a:gd name="T21" fmla="*/ 36 h 873"/>
                  <a:gd name="T22" fmla="*/ 678 w 856"/>
                  <a:gd name="T23" fmla="*/ 1 h 873"/>
                  <a:gd name="T24" fmla="*/ 830 w 856"/>
                  <a:gd name="T25" fmla="*/ 1 h 873"/>
                  <a:gd name="T26" fmla="*/ 854 w 856"/>
                  <a:gd name="T27" fmla="*/ 25 h 873"/>
                  <a:gd name="T28" fmla="*/ 853 w 856"/>
                  <a:gd name="T29" fmla="*/ 513 h 873"/>
                  <a:gd name="T30" fmla="*/ 753 w 856"/>
                  <a:gd name="T31" fmla="*/ 760 h 873"/>
                  <a:gd name="T32" fmla="*/ 583 w 856"/>
                  <a:gd name="T33" fmla="*/ 848 h 873"/>
                  <a:gd name="T34" fmla="*/ 278 w 856"/>
                  <a:gd name="T35" fmla="*/ 849 h 873"/>
                  <a:gd name="T36" fmla="*/ 66 w 856"/>
                  <a:gd name="T37" fmla="*/ 717 h 873"/>
                  <a:gd name="T38" fmla="*/ 3 w 856"/>
                  <a:gd name="T39" fmla="*/ 532 h 873"/>
                  <a:gd name="T40" fmla="*/ 2 w 856"/>
                  <a:gd name="T41" fmla="*/ 282 h 873"/>
                  <a:gd name="T42" fmla="*/ 2 w 856"/>
                  <a:gd name="T43" fmla="*/ 282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6" h="873">
                    <a:moveTo>
                      <a:pt x="2" y="282"/>
                    </a:moveTo>
                    <a:cubicBezTo>
                      <a:pt x="2" y="197"/>
                      <a:pt x="2" y="112"/>
                      <a:pt x="2" y="26"/>
                    </a:cubicBezTo>
                    <a:cubicBezTo>
                      <a:pt x="2" y="8"/>
                      <a:pt x="7" y="0"/>
                      <a:pt x="27" y="1"/>
                    </a:cubicBezTo>
                    <a:cubicBezTo>
                      <a:pt x="80" y="2"/>
                      <a:pt x="134" y="1"/>
                      <a:pt x="187" y="1"/>
                    </a:cubicBezTo>
                    <a:cubicBezTo>
                      <a:pt x="212" y="1"/>
                      <a:pt x="214" y="4"/>
                      <a:pt x="214" y="29"/>
                    </a:cubicBezTo>
                    <a:cubicBezTo>
                      <a:pt x="214" y="184"/>
                      <a:pt x="214" y="340"/>
                      <a:pt x="214" y="495"/>
                    </a:cubicBezTo>
                    <a:cubicBezTo>
                      <a:pt x="214" y="594"/>
                      <a:pt x="282" y="670"/>
                      <a:pt x="380" y="685"/>
                    </a:cubicBezTo>
                    <a:cubicBezTo>
                      <a:pt x="432" y="693"/>
                      <a:pt x="483" y="688"/>
                      <a:pt x="532" y="666"/>
                    </a:cubicBezTo>
                    <a:cubicBezTo>
                      <a:pt x="592" y="639"/>
                      <a:pt x="626" y="591"/>
                      <a:pt x="637" y="527"/>
                    </a:cubicBezTo>
                    <a:cubicBezTo>
                      <a:pt x="640" y="509"/>
                      <a:pt x="642" y="490"/>
                      <a:pt x="642" y="472"/>
                    </a:cubicBezTo>
                    <a:cubicBezTo>
                      <a:pt x="642" y="326"/>
                      <a:pt x="642" y="181"/>
                      <a:pt x="642" y="36"/>
                    </a:cubicBezTo>
                    <a:cubicBezTo>
                      <a:pt x="642" y="1"/>
                      <a:pt x="642" y="1"/>
                      <a:pt x="678" y="1"/>
                    </a:cubicBezTo>
                    <a:cubicBezTo>
                      <a:pt x="728" y="1"/>
                      <a:pt x="779" y="2"/>
                      <a:pt x="830" y="1"/>
                    </a:cubicBezTo>
                    <a:cubicBezTo>
                      <a:pt x="848" y="0"/>
                      <a:pt x="854" y="6"/>
                      <a:pt x="854" y="25"/>
                    </a:cubicBezTo>
                    <a:cubicBezTo>
                      <a:pt x="854" y="188"/>
                      <a:pt x="856" y="350"/>
                      <a:pt x="853" y="513"/>
                    </a:cubicBezTo>
                    <a:cubicBezTo>
                      <a:pt x="851" y="606"/>
                      <a:pt x="825" y="693"/>
                      <a:pt x="753" y="760"/>
                    </a:cubicBezTo>
                    <a:cubicBezTo>
                      <a:pt x="705" y="805"/>
                      <a:pt x="647" y="834"/>
                      <a:pt x="583" y="848"/>
                    </a:cubicBezTo>
                    <a:cubicBezTo>
                      <a:pt x="482" y="871"/>
                      <a:pt x="380" y="873"/>
                      <a:pt x="278" y="849"/>
                    </a:cubicBezTo>
                    <a:cubicBezTo>
                      <a:pt x="193" y="829"/>
                      <a:pt x="118" y="790"/>
                      <a:pt x="66" y="717"/>
                    </a:cubicBezTo>
                    <a:cubicBezTo>
                      <a:pt x="26" y="663"/>
                      <a:pt x="5" y="599"/>
                      <a:pt x="3" y="532"/>
                    </a:cubicBezTo>
                    <a:cubicBezTo>
                      <a:pt x="0" y="449"/>
                      <a:pt x="2" y="366"/>
                      <a:pt x="2" y="282"/>
                    </a:cubicBezTo>
                    <a:cubicBezTo>
                      <a:pt x="2" y="282"/>
                      <a:pt x="2" y="282"/>
                      <a:pt x="2" y="28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5" name="Freeform 9"/>
              <p:cNvSpPr>
                <a:spLocks/>
              </p:cNvSpPr>
              <p:nvPr userDrawn="1"/>
            </p:nvSpPr>
            <p:spPr bwMode="gray">
              <a:xfrm>
                <a:off x="6096000" y="6191250"/>
                <a:ext cx="212725" cy="223838"/>
              </a:xfrm>
              <a:custGeom>
                <a:avLst/>
                <a:gdLst>
                  <a:gd name="T0" fmla="*/ 0 w 812"/>
                  <a:gd name="T1" fmla="*/ 425 h 853"/>
                  <a:gd name="T2" fmla="*/ 0 w 812"/>
                  <a:gd name="T3" fmla="*/ 28 h 853"/>
                  <a:gd name="T4" fmla="*/ 27 w 812"/>
                  <a:gd name="T5" fmla="*/ 0 h 853"/>
                  <a:gd name="T6" fmla="*/ 185 w 812"/>
                  <a:gd name="T7" fmla="*/ 0 h 853"/>
                  <a:gd name="T8" fmla="*/ 212 w 812"/>
                  <a:gd name="T9" fmla="*/ 27 h 853"/>
                  <a:gd name="T10" fmla="*/ 212 w 812"/>
                  <a:gd name="T11" fmla="*/ 345 h 853"/>
                  <a:gd name="T12" fmla="*/ 212 w 812"/>
                  <a:gd name="T13" fmla="*/ 361 h 853"/>
                  <a:gd name="T14" fmla="*/ 216 w 812"/>
                  <a:gd name="T15" fmla="*/ 375 h 853"/>
                  <a:gd name="T16" fmla="*/ 228 w 812"/>
                  <a:gd name="T17" fmla="*/ 366 h 853"/>
                  <a:gd name="T18" fmla="*/ 288 w 812"/>
                  <a:gd name="T19" fmla="*/ 282 h 853"/>
                  <a:gd name="T20" fmla="*/ 473 w 812"/>
                  <a:gd name="T21" fmla="*/ 14 h 853"/>
                  <a:gd name="T22" fmla="*/ 498 w 812"/>
                  <a:gd name="T23" fmla="*/ 0 h 853"/>
                  <a:gd name="T24" fmla="*/ 698 w 812"/>
                  <a:gd name="T25" fmla="*/ 0 h 853"/>
                  <a:gd name="T26" fmla="*/ 705 w 812"/>
                  <a:gd name="T27" fmla="*/ 18 h 853"/>
                  <a:gd name="T28" fmla="*/ 590 w 812"/>
                  <a:gd name="T29" fmla="*/ 184 h 853"/>
                  <a:gd name="T30" fmla="*/ 454 w 812"/>
                  <a:gd name="T31" fmla="*/ 379 h 853"/>
                  <a:gd name="T32" fmla="*/ 455 w 812"/>
                  <a:gd name="T33" fmla="*/ 418 h 853"/>
                  <a:gd name="T34" fmla="*/ 734 w 812"/>
                  <a:gd name="T35" fmla="*/ 752 h 853"/>
                  <a:gd name="T36" fmla="*/ 805 w 812"/>
                  <a:gd name="T37" fmla="*/ 839 h 853"/>
                  <a:gd name="T38" fmla="*/ 810 w 812"/>
                  <a:gd name="T39" fmla="*/ 848 h 853"/>
                  <a:gd name="T40" fmla="*/ 799 w 812"/>
                  <a:gd name="T41" fmla="*/ 852 h 853"/>
                  <a:gd name="T42" fmla="*/ 562 w 812"/>
                  <a:gd name="T43" fmla="*/ 852 h 853"/>
                  <a:gd name="T44" fmla="*/ 539 w 812"/>
                  <a:gd name="T45" fmla="*/ 840 h 853"/>
                  <a:gd name="T46" fmla="*/ 297 w 812"/>
                  <a:gd name="T47" fmla="*/ 551 h 853"/>
                  <a:gd name="T48" fmla="*/ 232 w 812"/>
                  <a:gd name="T49" fmla="*/ 475 h 853"/>
                  <a:gd name="T50" fmla="*/ 217 w 812"/>
                  <a:gd name="T51" fmla="*/ 465 h 853"/>
                  <a:gd name="T52" fmla="*/ 212 w 812"/>
                  <a:gd name="T53" fmla="*/ 482 h 853"/>
                  <a:gd name="T54" fmla="*/ 212 w 812"/>
                  <a:gd name="T55" fmla="*/ 820 h 853"/>
                  <a:gd name="T56" fmla="*/ 180 w 812"/>
                  <a:gd name="T57" fmla="*/ 852 h 853"/>
                  <a:gd name="T58" fmla="*/ 34 w 812"/>
                  <a:gd name="T59" fmla="*/ 852 h 853"/>
                  <a:gd name="T60" fmla="*/ 0 w 812"/>
                  <a:gd name="T61" fmla="*/ 819 h 853"/>
                  <a:gd name="T62" fmla="*/ 0 w 812"/>
                  <a:gd name="T63" fmla="*/ 425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2" h="853">
                    <a:moveTo>
                      <a:pt x="0" y="425"/>
                    </a:moveTo>
                    <a:cubicBezTo>
                      <a:pt x="0" y="293"/>
                      <a:pt x="0" y="160"/>
                      <a:pt x="0" y="28"/>
                    </a:cubicBezTo>
                    <a:cubicBezTo>
                      <a:pt x="0" y="1"/>
                      <a:pt x="1" y="0"/>
                      <a:pt x="27" y="0"/>
                    </a:cubicBezTo>
                    <a:cubicBezTo>
                      <a:pt x="79" y="0"/>
                      <a:pt x="132" y="0"/>
                      <a:pt x="185" y="0"/>
                    </a:cubicBezTo>
                    <a:cubicBezTo>
                      <a:pt x="211" y="0"/>
                      <a:pt x="212" y="1"/>
                      <a:pt x="212" y="27"/>
                    </a:cubicBezTo>
                    <a:cubicBezTo>
                      <a:pt x="212" y="133"/>
                      <a:pt x="212" y="239"/>
                      <a:pt x="212" y="345"/>
                    </a:cubicBezTo>
                    <a:cubicBezTo>
                      <a:pt x="212" y="350"/>
                      <a:pt x="212" y="356"/>
                      <a:pt x="212" y="361"/>
                    </a:cubicBezTo>
                    <a:cubicBezTo>
                      <a:pt x="212" y="366"/>
                      <a:pt x="210" y="373"/>
                      <a:pt x="216" y="375"/>
                    </a:cubicBezTo>
                    <a:cubicBezTo>
                      <a:pt x="223" y="378"/>
                      <a:pt x="225" y="370"/>
                      <a:pt x="228" y="366"/>
                    </a:cubicBezTo>
                    <a:cubicBezTo>
                      <a:pt x="248" y="338"/>
                      <a:pt x="268" y="310"/>
                      <a:pt x="288" y="282"/>
                    </a:cubicBezTo>
                    <a:cubicBezTo>
                      <a:pt x="350" y="193"/>
                      <a:pt x="412" y="103"/>
                      <a:pt x="473" y="14"/>
                    </a:cubicBezTo>
                    <a:cubicBezTo>
                      <a:pt x="480" y="5"/>
                      <a:pt x="487" y="0"/>
                      <a:pt x="498" y="0"/>
                    </a:cubicBezTo>
                    <a:cubicBezTo>
                      <a:pt x="565" y="0"/>
                      <a:pt x="632" y="0"/>
                      <a:pt x="698" y="0"/>
                    </a:cubicBezTo>
                    <a:cubicBezTo>
                      <a:pt x="718" y="0"/>
                      <a:pt x="711" y="9"/>
                      <a:pt x="705" y="18"/>
                    </a:cubicBezTo>
                    <a:cubicBezTo>
                      <a:pt x="667" y="74"/>
                      <a:pt x="628" y="129"/>
                      <a:pt x="590" y="184"/>
                    </a:cubicBezTo>
                    <a:cubicBezTo>
                      <a:pt x="545" y="249"/>
                      <a:pt x="500" y="314"/>
                      <a:pt x="454" y="379"/>
                    </a:cubicBezTo>
                    <a:cubicBezTo>
                      <a:pt x="444" y="393"/>
                      <a:pt x="443" y="404"/>
                      <a:pt x="455" y="418"/>
                    </a:cubicBezTo>
                    <a:cubicBezTo>
                      <a:pt x="548" y="529"/>
                      <a:pt x="641" y="641"/>
                      <a:pt x="734" y="752"/>
                    </a:cubicBezTo>
                    <a:cubicBezTo>
                      <a:pt x="758" y="781"/>
                      <a:pt x="781" y="810"/>
                      <a:pt x="805" y="839"/>
                    </a:cubicBezTo>
                    <a:cubicBezTo>
                      <a:pt x="807" y="842"/>
                      <a:pt x="812" y="844"/>
                      <a:pt x="810" y="848"/>
                    </a:cubicBezTo>
                    <a:cubicBezTo>
                      <a:pt x="808" y="853"/>
                      <a:pt x="803" y="852"/>
                      <a:pt x="799" y="852"/>
                    </a:cubicBezTo>
                    <a:cubicBezTo>
                      <a:pt x="720" y="852"/>
                      <a:pt x="641" y="852"/>
                      <a:pt x="562" y="852"/>
                    </a:cubicBezTo>
                    <a:cubicBezTo>
                      <a:pt x="552" y="852"/>
                      <a:pt x="545" y="847"/>
                      <a:pt x="539" y="840"/>
                    </a:cubicBezTo>
                    <a:cubicBezTo>
                      <a:pt x="458" y="744"/>
                      <a:pt x="378" y="648"/>
                      <a:pt x="297" y="551"/>
                    </a:cubicBezTo>
                    <a:cubicBezTo>
                      <a:pt x="275" y="526"/>
                      <a:pt x="254" y="500"/>
                      <a:pt x="232" y="475"/>
                    </a:cubicBezTo>
                    <a:cubicBezTo>
                      <a:pt x="228" y="470"/>
                      <a:pt x="224" y="462"/>
                      <a:pt x="217" y="465"/>
                    </a:cubicBezTo>
                    <a:cubicBezTo>
                      <a:pt x="209" y="467"/>
                      <a:pt x="212" y="476"/>
                      <a:pt x="212" y="482"/>
                    </a:cubicBezTo>
                    <a:cubicBezTo>
                      <a:pt x="212" y="595"/>
                      <a:pt x="212" y="708"/>
                      <a:pt x="212" y="820"/>
                    </a:cubicBezTo>
                    <a:cubicBezTo>
                      <a:pt x="212" y="852"/>
                      <a:pt x="212" y="852"/>
                      <a:pt x="180" y="852"/>
                    </a:cubicBezTo>
                    <a:cubicBezTo>
                      <a:pt x="131" y="852"/>
                      <a:pt x="82" y="852"/>
                      <a:pt x="34" y="852"/>
                    </a:cubicBezTo>
                    <a:cubicBezTo>
                      <a:pt x="0" y="852"/>
                      <a:pt x="0" y="852"/>
                      <a:pt x="0" y="819"/>
                    </a:cubicBezTo>
                    <a:cubicBezTo>
                      <a:pt x="0" y="688"/>
                      <a:pt x="0" y="557"/>
                      <a:pt x="0" y="42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6" name="Freeform 10"/>
              <p:cNvSpPr>
                <a:spLocks/>
              </p:cNvSpPr>
              <p:nvPr userDrawn="1"/>
            </p:nvSpPr>
            <p:spPr bwMode="gray">
              <a:xfrm>
                <a:off x="7258050" y="6184900"/>
                <a:ext cx="173038" cy="236538"/>
              </a:xfrm>
              <a:custGeom>
                <a:avLst/>
                <a:gdLst>
                  <a:gd name="T0" fmla="*/ 625 w 662"/>
                  <a:gd name="T1" fmla="*/ 144 h 899"/>
                  <a:gd name="T2" fmla="*/ 622 w 662"/>
                  <a:gd name="T3" fmla="*/ 224 h 899"/>
                  <a:gd name="T4" fmla="*/ 603 w 662"/>
                  <a:gd name="T5" fmla="*/ 234 h 899"/>
                  <a:gd name="T6" fmla="*/ 427 w 662"/>
                  <a:gd name="T7" fmla="*/ 174 h 899"/>
                  <a:gd name="T8" fmla="*/ 272 w 662"/>
                  <a:gd name="T9" fmla="*/ 181 h 899"/>
                  <a:gd name="T10" fmla="*/ 230 w 662"/>
                  <a:gd name="T11" fmla="*/ 230 h 899"/>
                  <a:gd name="T12" fmla="*/ 258 w 662"/>
                  <a:gd name="T13" fmla="*/ 288 h 899"/>
                  <a:gd name="T14" fmla="*/ 381 w 662"/>
                  <a:gd name="T15" fmla="*/ 344 h 899"/>
                  <a:gd name="T16" fmla="*/ 543 w 662"/>
                  <a:gd name="T17" fmla="*/ 417 h 899"/>
                  <a:gd name="T18" fmla="*/ 662 w 662"/>
                  <a:gd name="T19" fmla="*/ 621 h 899"/>
                  <a:gd name="T20" fmla="*/ 616 w 662"/>
                  <a:gd name="T21" fmla="*/ 773 h 899"/>
                  <a:gd name="T22" fmla="*/ 448 w 662"/>
                  <a:gd name="T23" fmla="*/ 873 h 899"/>
                  <a:gd name="T24" fmla="*/ 103 w 662"/>
                  <a:gd name="T25" fmla="*/ 842 h 899"/>
                  <a:gd name="T26" fmla="*/ 71 w 662"/>
                  <a:gd name="T27" fmla="*/ 827 h 899"/>
                  <a:gd name="T28" fmla="*/ 25 w 662"/>
                  <a:gd name="T29" fmla="*/ 760 h 899"/>
                  <a:gd name="T30" fmla="*/ 25 w 662"/>
                  <a:gd name="T31" fmla="*/ 644 h 899"/>
                  <a:gd name="T32" fmla="*/ 46 w 662"/>
                  <a:gd name="T33" fmla="*/ 633 h 899"/>
                  <a:gd name="T34" fmla="*/ 207 w 662"/>
                  <a:gd name="T35" fmla="*/ 714 h 899"/>
                  <a:gd name="T36" fmla="*/ 380 w 662"/>
                  <a:gd name="T37" fmla="*/ 722 h 899"/>
                  <a:gd name="T38" fmla="*/ 438 w 662"/>
                  <a:gd name="T39" fmla="*/ 680 h 899"/>
                  <a:gd name="T40" fmla="*/ 413 w 662"/>
                  <a:gd name="T41" fmla="*/ 595 h 899"/>
                  <a:gd name="T42" fmla="*/ 274 w 662"/>
                  <a:gd name="T43" fmla="*/ 534 h 899"/>
                  <a:gd name="T44" fmla="*/ 95 w 662"/>
                  <a:gd name="T45" fmla="*/ 443 h 899"/>
                  <a:gd name="T46" fmla="*/ 10 w 662"/>
                  <a:gd name="T47" fmla="*/ 286 h 899"/>
                  <a:gd name="T48" fmla="*/ 116 w 662"/>
                  <a:gd name="T49" fmla="*/ 64 h 899"/>
                  <a:gd name="T50" fmla="*/ 275 w 662"/>
                  <a:gd name="T51" fmla="*/ 14 h 899"/>
                  <a:gd name="T52" fmla="*/ 604 w 662"/>
                  <a:gd name="T53" fmla="*/ 68 h 899"/>
                  <a:gd name="T54" fmla="*/ 624 w 662"/>
                  <a:gd name="T55" fmla="*/ 97 h 899"/>
                  <a:gd name="T56" fmla="*/ 625 w 662"/>
                  <a:gd name="T57" fmla="*/ 144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62" h="899">
                    <a:moveTo>
                      <a:pt x="625" y="144"/>
                    </a:moveTo>
                    <a:cubicBezTo>
                      <a:pt x="624" y="174"/>
                      <a:pt x="626" y="199"/>
                      <a:pt x="622" y="224"/>
                    </a:cubicBezTo>
                    <a:cubicBezTo>
                      <a:pt x="620" y="239"/>
                      <a:pt x="615" y="240"/>
                      <a:pt x="603" y="234"/>
                    </a:cubicBezTo>
                    <a:cubicBezTo>
                      <a:pt x="546" y="209"/>
                      <a:pt x="488" y="186"/>
                      <a:pt x="427" y="174"/>
                    </a:cubicBezTo>
                    <a:cubicBezTo>
                      <a:pt x="375" y="163"/>
                      <a:pt x="323" y="160"/>
                      <a:pt x="272" y="181"/>
                    </a:cubicBezTo>
                    <a:cubicBezTo>
                      <a:pt x="250" y="191"/>
                      <a:pt x="233" y="205"/>
                      <a:pt x="230" y="230"/>
                    </a:cubicBezTo>
                    <a:cubicBezTo>
                      <a:pt x="226" y="256"/>
                      <a:pt x="239" y="274"/>
                      <a:pt x="258" y="288"/>
                    </a:cubicBezTo>
                    <a:cubicBezTo>
                      <a:pt x="296" y="314"/>
                      <a:pt x="339" y="329"/>
                      <a:pt x="381" y="344"/>
                    </a:cubicBezTo>
                    <a:cubicBezTo>
                      <a:pt x="437" y="364"/>
                      <a:pt x="493" y="386"/>
                      <a:pt x="543" y="417"/>
                    </a:cubicBezTo>
                    <a:cubicBezTo>
                      <a:pt x="617" y="465"/>
                      <a:pt x="662" y="529"/>
                      <a:pt x="662" y="621"/>
                    </a:cubicBezTo>
                    <a:cubicBezTo>
                      <a:pt x="662" y="677"/>
                      <a:pt x="650" y="728"/>
                      <a:pt x="616" y="773"/>
                    </a:cubicBezTo>
                    <a:cubicBezTo>
                      <a:pt x="573" y="829"/>
                      <a:pt x="514" y="858"/>
                      <a:pt x="448" y="873"/>
                    </a:cubicBezTo>
                    <a:cubicBezTo>
                      <a:pt x="330" y="899"/>
                      <a:pt x="215" y="889"/>
                      <a:pt x="103" y="842"/>
                    </a:cubicBezTo>
                    <a:cubicBezTo>
                      <a:pt x="92" y="837"/>
                      <a:pt x="82" y="830"/>
                      <a:pt x="71" y="827"/>
                    </a:cubicBezTo>
                    <a:cubicBezTo>
                      <a:pt x="36" y="817"/>
                      <a:pt x="24" y="794"/>
                      <a:pt x="25" y="760"/>
                    </a:cubicBezTo>
                    <a:cubicBezTo>
                      <a:pt x="26" y="722"/>
                      <a:pt x="25" y="683"/>
                      <a:pt x="25" y="644"/>
                    </a:cubicBezTo>
                    <a:cubicBezTo>
                      <a:pt x="26" y="625"/>
                      <a:pt x="29" y="623"/>
                      <a:pt x="46" y="633"/>
                    </a:cubicBezTo>
                    <a:cubicBezTo>
                      <a:pt x="98" y="664"/>
                      <a:pt x="149" y="696"/>
                      <a:pt x="207" y="714"/>
                    </a:cubicBezTo>
                    <a:cubicBezTo>
                      <a:pt x="264" y="731"/>
                      <a:pt x="321" y="738"/>
                      <a:pt x="380" y="722"/>
                    </a:cubicBezTo>
                    <a:cubicBezTo>
                      <a:pt x="404" y="716"/>
                      <a:pt x="426" y="704"/>
                      <a:pt x="438" y="680"/>
                    </a:cubicBezTo>
                    <a:cubicBezTo>
                      <a:pt x="451" y="650"/>
                      <a:pt x="441" y="616"/>
                      <a:pt x="413" y="595"/>
                    </a:cubicBezTo>
                    <a:cubicBezTo>
                      <a:pt x="371" y="565"/>
                      <a:pt x="322" y="551"/>
                      <a:pt x="274" y="534"/>
                    </a:cubicBezTo>
                    <a:cubicBezTo>
                      <a:pt x="211" y="510"/>
                      <a:pt x="149" y="486"/>
                      <a:pt x="95" y="443"/>
                    </a:cubicBezTo>
                    <a:cubicBezTo>
                      <a:pt x="44" y="402"/>
                      <a:pt x="17" y="348"/>
                      <a:pt x="10" y="286"/>
                    </a:cubicBezTo>
                    <a:cubicBezTo>
                      <a:pt x="0" y="191"/>
                      <a:pt x="37" y="116"/>
                      <a:pt x="116" y="64"/>
                    </a:cubicBezTo>
                    <a:cubicBezTo>
                      <a:pt x="164" y="33"/>
                      <a:pt x="219" y="20"/>
                      <a:pt x="275" y="14"/>
                    </a:cubicBezTo>
                    <a:cubicBezTo>
                      <a:pt x="390" y="0"/>
                      <a:pt x="499" y="24"/>
                      <a:pt x="604" y="68"/>
                    </a:cubicBezTo>
                    <a:cubicBezTo>
                      <a:pt x="617" y="73"/>
                      <a:pt x="625" y="81"/>
                      <a:pt x="624" y="97"/>
                    </a:cubicBezTo>
                    <a:cubicBezTo>
                      <a:pt x="623" y="114"/>
                      <a:pt x="625" y="131"/>
                      <a:pt x="625" y="14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7" name="Freeform 11"/>
              <p:cNvSpPr>
                <a:spLocks/>
              </p:cNvSpPr>
              <p:nvPr userDrawn="1"/>
            </p:nvSpPr>
            <p:spPr bwMode="gray">
              <a:xfrm>
                <a:off x="6877050" y="6316663"/>
                <a:ext cx="85725" cy="44450"/>
              </a:xfrm>
              <a:custGeom>
                <a:avLst/>
                <a:gdLst>
                  <a:gd name="T0" fmla="*/ 164 w 329"/>
                  <a:gd name="T1" fmla="*/ 168 h 168"/>
                  <a:gd name="T2" fmla="*/ 24 w 329"/>
                  <a:gd name="T3" fmla="*/ 168 h 168"/>
                  <a:gd name="T4" fmla="*/ 0 w 329"/>
                  <a:gd name="T5" fmla="*/ 145 h 168"/>
                  <a:gd name="T6" fmla="*/ 0 w 329"/>
                  <a:gd name="T7" fmla="*/ 23 h 168"/>
                  <a:gd name="T8" fmla="*/ 22 w 329"/>
                  <a:gd name="T9" fmla="*/ 0 h 168"/>
                  <a:gd name="T10" fmla="*/ 303 w 329"/>
                  <a:gd name="T11" fmla="*/ 0 h 168"/>
                  <a:gd name="T12" fmla="*/ 324 w 329"/>
                  <a:gd name="T13" fmla="*/ 20 h 168"/>
                  <a:gd name="T14" fmla="*/ 327 w 329"/>
                  <a:gd name="T15" fmla="*/ 151 h 168"/>
                  <a:gd name="T16" fmla="*/ 306 w 329"/>
                  <a:gd name="T17" fmla="*/ 168 h 168"/>
                  <a:gd name="T18" fmla="*/ 164 w 329"/>
                  <a:gd name="T1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9" h="168">
                    <a:moveTo>
                      <a:pt x="164" y="168"/>
                    </a:moveTo>
                    <a:cubicBezTo>
                      <a:pt x="117" y="168"/>
                      <a:pt x="70" y="168"/>
                      <a:pt x="24" y="168"/>
                    </a:cubicBezTo>
                    <a:cubicBezTo>
                      <a:pt x="7" y="168"/>
                      <a:pt x="0" y="162"/>
                      <a:pt x="0" y="145"/>
                    </a:cubicBezTo>
                    <a:cubicBezTo>
                      <a:pt x="0" y="104"/>
                      <a:pt x="0" y="63"/>
                      <a:pt x="0" y="23"/>
                    </a:cubicBezTo>
                    <a:cubicBezTo>
                      <a:pt x="0" y="7"/>
                      <a:pt x="5" y="0"/>
                      <a:pt x="22" y="0"/>
                    </a:cubicBezTo>
                    <a:cubicBezTo>
                      <a:pt x="116" y="0"/>
                      <a:pt x="209" y="0"/>
                      <a:pt x="303" y="0"/>
                    </a:cubicBezTo>
                    <a:cubicBezTo>
                      <a:pt x="317" y="0"/>
                      <a:pt x="324" y="5"/>
                      <a:pt x="324" y="20"/>
                    </a:cubicBezTo>
                    <a:cubicBezTo>
                      <a:pt x="325" y="63"/>
                      <a:pt x="321" y="107"/>
                      <a:pt x="327" y="151"/>
                    </a:cubicBezTo>
                    <a:cubicBezTo>
                      <a:pt x="329" y="167"/>
                      <a:pt x="317" y="168"/>
                      <a:pt x="306" y="168"/>
                    </a:cubicBezTo>
                    <a:cubicBezTo>
                      <a:pt x="258" y="168"/>
                      <a:pt x="211" y="168"/>
                      <a:pt x="164" y="16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grpSp>
      </p:grpSp>
    </p:spTree>
    <p:extLst>
      <p:ext uri="{BB962C8B-B14F-4D97-AF65-F5344CB8AC3E}">
        <p14:creationId xmlns:p14="http://schemas.microsoft.com/office/powerpoint/2010/main" val="1714685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25_CD-TITLE SLIDE">
    <p:spTree>
      <p:nvGrpSpPr>
        <p:cNvPr id="1" name=""/>
        <p:cNvGrpSpPr/>
        <p:nvPr/>
      </p:nvGrpSpPr>
      <p:grpSpPr>
        <a:xfrm>
          <a:off x="0" y="0"/>
          <a:ext cx="0" cy="0"/>
          <a:chOff x="0" y="0"/>
          <a:chExt cx="0" cy="0"/>
        </a:xfrm>
      </p:grpSpPr>
      <p:sp>
        <p:nvSpPr>
          <p:cNvPr id="13" name="Bild"/>
          <p:cNvSpPr>
            <a:spLocks noGrp="1"/>
          </p:cNvSpPr>
          <p:nvPr>
            <p:ph type="pic" sz="quarter" idx="17"/>
          </p:nvPr>
        </p:nvSpPr>
        <p:spPr bwMode="gray">
          <a:xfrm>
            <a:off x="1" y="1"/>
            <a:ext cx="12192000" cy="4869160"/>
          </a:xfrm>
          <a:solidFill>
            <a:schemeClr val="bg1">
              <a:lumMod val="85000"/>
            </a:schemeClr>
          </a:solidFill>
          <a:ln>
            <a:noFill/>
          </a:ln>
        </p:spPr>
        <p:txBody>
          <a:bodyPr vert="horz" lIns="144000" tIns="144000" rIns="144000" bIns="144000" rtlCol="0">
            <a:noAutofit/>
          </a:bodyPr>
          <a:lstStyle>
            <a:lvl1pPr>
              <a:defRPr lang="en-US" dirty="0"/>
            </a:lvl1pPr>
          </a:lstStyle>
          <a:p>
            <a:pPr marL="0" lvl="0" indent="0">
              <a:buNone/>
            </a:pPr>
            <a:r>
              <a:rPr lang="de-DE" noProof="0"/>
              <a:t>Bild</a:t>
            </a:r>
          </a:p>
        </p:txBody>
      </p:sp>
      <p:sp>
        <p:nvSpPr>
          <p:cNvPr id="27" name="Layer"/>
          <p:cNvSpPr>
            <a:spLocks noGrp="1"/>
          </p:cNvSpPr>
          <p:nvPr>
            <p:ph type="body" sz="quarter" idx="21"/>
          </p:nvPr>
        </p:nvSpPr>
        <p:spPr bwMode="gray">
          <a:xfrm>
            <a:off x="359715" y="764704"/>
            <a:ext cx="5553796" cy="3618252"/>
          </a:xfrm>
          <a:custGeom>
            <a:avLst/>
            <a:gdLst/>
            <a:ahLst/>
            <a:cxnLst/>
            <a:rect l="l" t="t" r="r" b="b"/>
            <a:pathLst>
              <a:path w="5553073" h="3618252">
                <a:moveTo>
                  <a:pt x="0" y="0"/>
                </a:moveTo>
                <a:lnTo>
                  <a:pt x="5553073" y="0"/>
                </a:lnTo>
                <a:lnTo>
                  <a:pt x="5553073" y="224387"/>
                </a:lnTo>
                <a:lnTo>
                  <a:pt x="5553073" y="2771564"/>
                </a:lnTo>
                <a:lnTo>
                  <a:pt x="5553073" y="2995951"/>
                </a:lnTo>
                <a:lnTo>
                  <a:pt x="4930772" y="3618252"/>
                </a:lnTo>
                <a:lnTo>
                  <a:pt x="0" y="3618252"/>
                </a:lnTo>
                <a:lnTo>
                  <a:pt x="0" y="3393865"/>
                </a:lnTo>
                <a:lnTo>
                  <a:pt x="0" y="224387"/>
                </a:lnTo>
                <a:close/>
              </a:path>
            </a:pathLst>
          </a:custGeom>
          <a:solidFill>
            <a:schemeClr val="tx2">
              <a:alpha val="90000"/>
            </a:schemeClr>
          </a:solidFill>
        </p:spPr>
        <p:txBody>
          <a:bodyPr lIns="180000" bIns="1224000" anchor="b"/>
          <a:lstStyle>
            <a:lvl1pPr marL="0" indent="0">
              <a:buNone/>
              <a:defRPr sz="4800" cap="all" baseline="0">
                <a:solidFill>
                  <a:schemeClr val="bg1"/>
                </a:solidFill>
              </a:defRPr>
            </a:lvl1pPr>
          </a:lstStyle>
          <a:p>
            <a:pPr lvl="0"/>
            <a:endParaRPr lang="de-DE" noProof="0" dirty="0"/>
          </a:p>
        </p:txBody>
      </p:sp>
      <p:sp>
        <p:nvSpPr>
          <p:cNvPr id="20" name="Textplatzhalter 10"/>
          <p:cNvSpPr>
            <a:spLocks noGrp="1"/>
          </p:cNvSpPr>
          <p:nvPr>
            <p:ph type="body" sz="quarter" idx="19"/>
          </p:nvPr>
        </p:nvSpPr>
        <p:spPr bwMode="gray">
          <a:xfrm>
            <a:off x="541409" y="3655696"/>
            <a:ext cx="4730018" cy="431837"/>
          </a:xfrm>
        </p:spPr>
        <p:txBody>
          <a:bodyPr lIns="0"/>
          <a:lstStyle>
            <a:lvl1pPr marL="0" indent="0" algn="l">
              <a:buNone/>
              <a:defRPr sz="1800">
                <a:solidFill>
                  <a:schemeClr val="bg2"/>
                </a:solidFill>
              </a:defRPr>
            </a:lvl1pPr>
            <a:lvl2pPr marL="450000" indent="0">
              <a:buNone/>
              <a:defRPr/>
            </a:lvl2pPr>
            <a:lvl3pPr marL="810000" indent="0">
              <a:buNone/>
              <a:defRPr/>
            </a:lvl3pPr>
            <a:lvl4pPr marL="1170000" indent="0">
              <a:buNone/>
              <a:defRPr/>
            </a:lvl4pPr>
            <a:lvl5pPr marL="1530000" indent="0">
              <a:buNone/>
              <a:defRPr/>
            </a:lvl5pPr>
          </a:lstStyle>
          <a:p>
            <a:pPr lvl="0"/>
            <a:r>
              <a:rPr lang="de-DE" dirty="0"/>
              <a:t>Textmasterformat bearbeiten</a:t>
            </a:r>
            <a:endParaRPr lang="en-GB" dirty="0"/>
          </a:p>
        </p:txBody>
      </p:sp>
      <p:cxnSp>
        <p:nvCxnSpPr>
          <p:cNvPr id="21" name="Gerade Verbindung 20"/>
          <p:cNvCxnSpPr/>
          <p:nvPr userDrawn="1"/>
        </p:nvCxnSpPr>
        <p:spPr bwMode="gray">
          <a:xfrm>
            <a:off x="541409" y="3403456"/>
            <a:ext cx="4737717" cy="0"/>
          </a:xfrm>
          <a:prstGeom prst="line">
            <a:avLst/>
          </a:prstGeom>
          <a:ln w="28575">
            <a:solidFill>
              <a:schemeClr val="accent2"/>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3811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sub-topic-03">
    <p:spTree>
      <p:nvGrpSpPr>
        <p:cNvPr id="1" name=""/>
        <p:cNvGrpSpPr/>
        <p:nvPr/>
      </p:nvGrpSpPr>
      <p:grpSpPr>
        <a:xfrm>
          <a:off x="0" y="0"/>
          <a:ext cx="0" cy="0"/>
          <a:chOff x="0" y="0"/>
          <a:chExt cx="0" cy="0"/>
        </a:xfrm>
      </p:grpSpPr>
      <p:grpSp>
        <p:nvGrpSpPr>
          <p:cNvPr id="12" name="Группа 11"/>
          <p:cNvGrpSpPr/>
          <p:nvPr userDrawn="1"/>
        </p:nvGrpSpPr>
        <p:grpSpPr>
          <a:xfrm>
            <a:off x="0" y="-15941"/>
            <a:ext cx="12200394" cy="6876669"/>
            <a:chOff x="0" y="-15941"/>
            <a:chExt cx="12200394" cy="6876669"/>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2728"/>
              <a:ext cx="3285658" cy="6858000"/>
            </a:xfrm>
            <a:prstGeom prst="rect">
              <a:avLst/>
            </a:prstGeom>
          </p:spPr>
        </p:pic>
        <p:pic>
          <p:nvPicPr>
            <p:cNvPr id="22" name="Рисунок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flipV="1">
              <a:off x="8914736" y="-15941"/>
              <a:ext cx="3285658" cy="6858000"/>
            </a:xfrm>
            <a:prstGeom prst="rect">
              <a:avLst/>
            </a:prstGeom>
          </p:spPr>
        </p:pic>
      </p:grpSp>
      <p:grpSp>
        <p:nvGrpSpPr>
          <p:cNvPr id="10" name="Группа 9"/>
          <p:cNvGrpSpPr/>
          <p:nvPr userDrawn="1"/>
        </p:nvGrpSpPr>
        <p:grpSpPr>
          <a:xfrm>
            <a:off x="1453046" y="2818412"/>
            <a:ext cx="8762986" cy="2505655"/>
            <a:chOff x="1453046" y="2818412"/>
            <a:chExt cx="8762986" cy="2505655"/>
          </a:xfrm>
        </p:grpSpPr>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53046" y="2818412"/>
              <a:ext cx="2468230" cy="2468230"/>
            </a:xfrm>
            <a:prstGeom prst="rect">
              <a:avLst/>
            </a:prstGeom>
          </p:spPr>
        </p:pic>
        <p:pic>
          <p:nvPicPr>
            <p:cNvPr id="39" name="Рисунок 3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47802" y="2855837"/>
              <a:ext cx="2468230" cy="2468230"/>
            </a:xfrm>
            <a:prstGeom prst="rect">
              <a:avLst/>
            </a:prstGeom>
          </p:spPr>
        </p:pic>
      </p:grpSp>
      <p:grpSp>
        <p:nvGrpSpPr>
          <p:cNvPr id="8" name="Группа 7"/>
          <p:cNvGrpSpPr/>
          <p:nvPr userDrawn="1"/>
        </p:nvGrpSpPr>
        <p:grpSpPr>
          <a:xfrm>
            <a:off x="-133486" y="-15941"/>
            <a:ext cx="12215328" cy="7241745"/>
            <a:chOff x="-133486" y="-15941"/>
            <a:chExt cx="12215328" cy="7241745"/>
          </a:xfrm>
        </p:grpSpPr>
        <p:pic>
          <p:nvPicPr>
            <p:cNvPr id="30" name="Рисунок 2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a:off x="5348416" y="6186735"/>
              <a:ext cx="1536966" cy="671265"/>
            </a:xfrm>
            <a:prstGeom prst="rect">
              <a:avLst/>
            </a:prstGeom>
          </p:spPr>
        </p:pic>
        <p:pic>
          <p:nvPicPr>
            <p:cNvPr id="31" name="Рисунок 3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447134" y="-15941"/>
              <a:ext cx="1190545" cy="519967"/>
            </a:xfrm>
            <a:prstGeom prst="rect">
              <a:avLst/>
            </a:prstGeom>
          </p:spPr>
        </p:pic>
        <p:pic>
          <p:nvPicPr>
            <p:cNvPr id="32" name="Рисунок 3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993080" y="3279462"/>
              <a:ext cx="4140132" cy="320860"/>
            </a:xfrm>
            <a:prstGeom prst="rect">
              <a:avLst/>
            </a:prstGeom>
          </p:spPr>
        </p:pic>
        <p:pic>
          <p:nvPicPr>
            <p:cNvPr id="33" name="Рисунок 3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33486" y="2453228"/>
              <a:ext cx="4599527" cy="4599527"/>
            </a:xfrm>
            <a:prstGeom prst="rect">
              <a:avLst/>
            </a:prstGeom>
          </p:spPr>
        </p:pic>
        <p:pic>
          <p:nvPicPr>
            <p:cNvPr id="34" name="Рисунок 3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881326" y="2280177"/>
              <a:ext cx="4945627" cy="4945627"/>
            </a:xfrm>
            <a:prstGeom prst="rect">
              <a:avLst/>
            </a:prstGeom>
          </p:spPr>
        </p:pic>
        <p:pic>
          <p:nvPicPr>
            <p:cNvPr id="35" name="Рисунок 3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867976" y="354226"/>
              <a:ext cx="390339" cy="390339"/>
            </a:xfrm>
            <a:prstGeom prst="rect">
              <a:avLst/>
            </a:prstGeom>
          </p:spPr>
        </p:pic>
        <p:pic>
          <p:nvPicPr>
            <p:cNvPr id="36" name="Рисунок 35"/>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33486" y="533875"/>
              <a:ext cx="4762500" cy="247650"/>
            </a:xfrm>
            <a:prstGeom prst="rect">
              <a:avLst/>
            </a:prstGeom>
          </p:spPr>
        </p:pic>
        <p:pic>
          <p:nvPicPr>
            <p:cNvPr id="37" name="Рисунок 3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319342" y="537940"/>
              <a:ext cx="4762500" cy="247650"/>
            </a:xfrm>
            <a:prstGeom prst="rect">
              <a:avLst/>
            </a:prstGeom>
          </p:spPr>
        </p:pic>
        <p:pic>
          <p:nvPicPr>
            <p:cNvPr id="38" name="Рисунок 3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6200000" flipV="1">
              <a:off x="4903745" y="5533169"/>
              <a:ext cx="2406353" cy="243309"/>
            </a:xfrm>
            <a:prstGeom prst="rect">
              <a:avLst/>
            </a:prstGeom>
          </p:spPr>
        </p:pic>
      </p:grpSp>
      <p:pic>
        <p:nvPicPr>
          <p:cNvPr id="7" name="Рисунок 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ctrTitle" hasCustomPrompt="1"/>
          </p:nvPr>
        </p:nvSpPr>
        <p:spPr>
          <a:xfrm>
            <a:off x="1495422" y="1696340"/>
            <a:ext cx="9144000" cy="828901"/>
          </a:xfrm>
        </p:spPr>
        <p:txBody>
          <a:bodyPr anchor="b"/>
          <a:lstStyle>
            <a:lvl1pPr algn="ctr">
              <a:defRPr sz="6000"/>
            </a:lvl1pPr>
          </a:lstStyle>
          <a:p>
            <a:r>
              <a:rPr lang="da-DK" dirty="0"/>
              <a:t>Lorem ipsum </a:t>
            </a:r>
            <a:br>
              <a:rPr lang="ru-RU" dirty="0"/>
            </a:br>
            <a:r>
              <a:rPr lang="da-DK" dirty="0"/>
              <a:t>dolor sit amet</a:t>
            </a:r>
            <a:endParaRPr lang="ru-RU" dirty="0"/>
          </a:p>
        </p:txBody>
      </p:sp>
      <p:sp>
        <p:nvSpPr>
          <p:cNvPr id="3" name="Подзаголовок 2"/>
          <p:cNvSpPr>
            <a:spLocks noGrp="1"/>
          </p:cNvSpPr>
          <p:nvPr>
            <p:ph type="subTitle" idx="1" hasCustomPrompt="1"/>
          </p:nvPr>
        </p:nvSpPr>
        <p:spPr>
          <a:xfrm>
            <a:off x="1529246" y="289264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Lorem ipsum dolor sit amet</a:t>
            </a:r>
            <a:endParaRPr lang="ru-RU" dirty="0"/>
          </a:p>
        </p:txBody>
      </p:sp>
      <p:sp>
        <p:nvSpPr>
          <p:cNvPr id="4" name="Дата 3"/>
          <p:cNvSpPr>
            <a:spLocks noGrp="1"/>
          </p:cNvSpPr>
          <p:nvPr>
            <p:ph type="dt" sz="half" idx="10"/>
          </p:nvPr>
        </p:nvSpPr>
        <p:spPr/>
        <p:txBody>
          <a:bodyPr/>
          <a:lstStyle/>
          <a:p>
            <a:fld id="{D958F7B9-DCC7-41C3-872C-426736F09F81}"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416203354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5" name="Bild"/>
          <p:cNvSpPr>
            <a:spLocks noGrp="1"/>
          </p:cNvSpPr>
          <p:nvPr>
            <p:ph type="pic" sz="quarter" idx="14"/>
          </p:nvPr>
        </p:nvSpPr>
        <p:spPr bwMode="gray">
          <a:xfrm>
            <a:off x="0" y="0"/>
            <a:ext cx="4388971" cy="6858000"/>
          </a:xfrm>
          <a:solidFill>
            <a:schemeClr val="bg1">
              <a:lumMod val="85000"/>
            </a:schemeClr>
          </a:solidFill>
        </p:spPr>
        <p:txBody>
          <a:bodyPr lIns="144000" tIns="144000" rIns="144000" bIns="144000"/>
          <a:lstStyle>
            <a:lvl1pPr marL="0" marR="0" indent="0" algn="l" defTabSz="914400" rtl="0" eaLnBrk="1" fontAlgn="auto" latinLnBrk="0" hangingPunct="1">
              <a:lnSpc>
                <a:spcPct val="90000"/>
              </a:lnSpc>
              <a:spcBef>
                <a:spcPts val="0"/>
              </a:spcBef>
              <a:spcAft>
                <a:spcPts val="1000"/>
              </a:spcAft>
              <a:buClrTx/>
              <a:buSzTx/>
              <a:buFont typeface="Wingdings" panose="05000000000000000000" pitchFamily="2" charset="2"/>
              <a:buNone/>
              <a:tabLst/>
              <a:defRPr/>
            </a:lvl1pPr>
          </a:lstStyle>
          <a:p>
            <a:r>
              <a:rPr lang="de-DE" noProof="0"/>
              <a:t>Bild</a:t>
            </a:r>
          </a:p>
        </p:txBody>
      </p:sp>
      <p:sp>
        <p:nvSpPr>
          <p:cNvPr id="4" name="Agenda"/>
          <p:cNvSpPr>
            <a:spLocks noGrp="1"/>
          </p:cNvSpPr>
          <p:nvPr>
            <p:ph type="body" sz="quarter" idx="16"/>
          </p:nvPr>
        </p:nvSpPr>
        <p:spPr>
          <a:xfrm>
            <a:off x="0" y="0"/>
            <a:ext cx="4388971" cy="6858000"/>
          </a:xfrm>
          <a:solidFill>
            <a:srgbClr val="808080">
              <a:alpha val="89804"/>
            </a:srgbClr>
          </a:solidFill>
        </p:spPr>
        <p:txBody>
          <a:bodyPr lIns="540000" tIns="1512000" rIns="540000" bIns="1080000"/>
          <a:lstStyle>
            <a:lvl1pPr marL="0" indent="0">
              <a:buFont typeface="+mj-lt"/>
              <a:buNone/>
              <a:defRPr sz="2400">
                <a:solidFill>
                  <a:schemeClr val="bg1"/>
                </a:solidFill>
              </a:defRPr>
            </a:lvl1pPr>
          </a:lstStyle>
          <a:p>
            <a:pPr lvl="0"/>
            <a:r>
              <a:rPr lang="de-DE" dirty="0"/>
              <a:t>Textmasterformat bearbeiten</a:t>
            </a:r>
          </a:p>
        </p:txBody>
      </p:sp>
      <p:sp>
        <p:nvSpPr>
          <p:cNvPr id="2" name="Titel"/>
          <p:cNvSpPr>
            <a:spLocks noGrp="1"/>
          </p:cNvSpPr>
          <p:nvPr>
            <p:ph type="title"/>
          </p:nvPr>
        </p:nvSpPr>
        <p:spPr bwMode="gray">
          <a:xfrm>
            <a:off x="540070" y="432000"/>
            <a:ext cx="3848901" cy="1080000"/>
          </a:xfrm>
        </p:spPr>
        <p:txBody>
          <a:bodyPr/>
          <a:lstStyle>
            <a:lvl1pPr>
              <a:defRPr>
                <a:solidFill>
                  <a:schemeClr val="bg1"/>
                </a:solidFill>
              </a:defRPr>
            </a:lvl1pPr>
          </a:lstStyle>
          <a:p>
            <a:r>
              <a:rPr lang="de-DE" noProof="0" dirty="0"/>
              <a:t>Titelmasterformat</a:t>
            </a:r>
          </a:p>
        </p:txBody>
      </p:sp>
      <p:pic>
        <p:nvPicPr>
          <p:cNvPr id="56" name="Grafik 5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73" y="6026954"/>
            <a:ext cx="2020668" cy="443634"/>
          </a:xfrm>
          <a:prstGeom prst="rect">
            <a:avLst/>
          </a:prstGeom>
        </p:spPr>
      </p:pic>
    </p:spTree>
    <p:extLst>
      <p:ext uri="{BB962C8B-B14F-4D97-AF65-F5344CB8AC3E}">
        <p14:creationId xmlns:p14="http://schemas.microsoft.com/office/powerpoint/2010/main" val="2221207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3" name="Titel"/>
          <p:cNvSpPr>
            <a:spLocks noGrp="1"/>
          </p:cNvSpPr>
          <p:nvPr>
            <p:ph type="title"/>
          </p:nvPr>
        </p:nvSpPr>
        <p:spPr bwMode="gray">
          <a:xfrm>
            <a:off x="540070" y="432000"/>
            <a:ext cx="9926092" cy="1080000"/>
          </a:xfrm>
        </p:spPr>
        <p:txBody>
          <a:bodyPr lIns="0"/>
          <a:lstStyle/>
          <a:p>
            <a:r>
              <a:rPr lang="de-DE" noProof="0" dirty="0"/>
              <a:t>Titelmasterformat durch Klicken bearbeiten</a:t>
            </a:r>
          </a:p>
        </p:txBody>
      </p:sp>
      <p:sp>
        <p:nvSpPr>
          <p:cNvPr id="7" name="Textplatzhalter 7"/>
          <p:cNvSpPr>
            <a:spLocks noGrp="1"/>
          </p:cNvSpPr>
          <p:nvPr>
            <p:ph type="body" sz="quarter" idx="18" hasCustomPrompt="1"/>
          </p:nvPr>
        </p:nvSpPr>
        <p:spPr>
          <a:xfrm>
            <a:off x="5015739" y="1772816"/>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35" name="Textplatzhalter 7"/>
          <p:cNvSpPr>
            <a:spLocks noGrp="1"/>
          </p:cNvSpPr>
          <p:nvPr>
            <p:ph type="body" sz="quarter" idx="19" hasCustomPrompt="1"/>
          </p:nvPr>
        </p:nvSpPr>
        <p:spPr>
          <a:xfrm>
            <a:off x="6204025" y="2276764"/>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36" name="Textplatzhalter 7"/>
          <p:cNvSpPr>
            <a:spLocks noGrp="1"/>
          </p:cNvSpPr>
          <p:nvPr>
            <p:ph type="body" sz="quarter" idx="20" hasCustomPrompt="1"/>
          </p:nvPr>
        </p:nvSpPr>
        <p:spPr>
          <a:xfrm>
            <a:off x="5015739" y="2924944"/>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37" name="Textplatzhalter 7"/>
          <p:cNvSpPr>
            <a:spLocks noGrp="1"/>
          </p:cNvSpPr>
          <p:nvPr>
            <p:ph type="body" sz="quarter" idx="21" hasCustomPrompt="1"/>
          </p:nvPr>
        </p:nvSpPr>
        <p:spPr>
          <a:xfrm>
            <a:off x="6204025" y="3428892"/>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38" name="Textplatzhalter 7"/>
          <p:cNvSpPr>
            <a:spLocks noGrp="1"/>
          </p:cNvSpPr>
          <p:nvPr>
            <p:ph type="body" sz="quarter" idx="22" hasCustomPrompt="1"/>
          </p:nvPr>
        </p:nvSpPr>
        <p:spPr>
          <a:xfrm>
            <a:off x="5015739" y="4077072"/>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39" name="Textplatzhalter 7"/>
          <p:cNvSpPr>
            <a:spLocks noGrp="1"/>
          </p:cNvSpPr>
          <p:nvPr>
            <p:ph type="body" sz="quarter" idx="23" hasCustomPrompt="1"/>
          </p:nvPr>
        </p:nvSpPr>
        <p:spPr>
          <a:xfrm>
            <a:off x="6204025" y="4581020"/>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40" name="Textplatzhalter 7"/>
          <p:cNvSpPr>
            <a:spLocks noGrp="1"/>
          </p:cNvSpPr>
          <p:nvPr>
            <p:ph type="body" sz="quarter" idx="24" hasCustomPrompt="1"/>
          </p:nvPr>
        </p:nvSpPr>
        <p:spPr>
          <a:xfrm>
            <a:off x="7176260" y="4581020"/>
            <a:ext cx="4471156" cy="972000"/>
          </a:xfrm>
          <a:prstGeom prst="rect">
            <a:avLst/>
          </a:prstGeom>
        </p:spPr>
        <p:txBody>
          <a:bodyPr lIns="216000" anchor="ctr"/>
          <a:lstStyle>
            <a:lvl1pPr marL="0" indent="0" algn="l">
              <a:buNone/>
              <a:defRPr sz="1800">
                <a:solidFill>
                  <a:schemeClr val="tx2"/>
                </a:solidFill>
                <a:latin typeface="+mn-lt"/>
              </a:defRPr>
            </a:lvl1pPr>
          </a:lstStyle>
          <a:p>
            <a:pPr lvl="0"/>
            <a:r>
              <a:rPr lang="de-DE" dirty="0"/>
              <a:t>NR.</a:t>
            </a:r>
          </a:p>
        </p:txBody>
      </p:sp>
      <p:sp>
        <p:nvSpPr>
          <p:cNvPr id="41" name="Textplatzhalter 7"/>
          <p:cNvSpPr>
            <a:spLocks noGrp="1"/>
          </p:cNvSpPr>
          <p:nvPr>
            <p:ph type="body" sz="quarter" idx="25" hasCustomPrompt="1"/>
          </p:nvPr>
        </p:nvSpPr>
        <p:spPr>
          <a:xfrm>
            <a:off x="7176260" y="3428892"/>
            <a:ext cx="4471156" cy="972000"/>
          </a:xfrm>
          <a:prstGeom prst="rect">
            <a:avLst/>
          </a:prstGeom>
        </p:spPr>
        <p:txBody>
          <a:bodyPr lIns="216000" anchor="ctr"/>
          <a:lstStyle>
            <a:lvl1pPr marL="0" indent="0" algn="l">
              <a:buNone/>
              <a:defRPr sz="1800">
                <a:solidFill>
                  <a:schemeClr val="tx2"/>
                </a:solidFill>
                <a:latin typeface="+mn-lt"/>
              </a:defRPr>
            </a:lvl1pPr>
          </a:lstStyle>
          <a:p>
            <a:pPr lvl="0"/>
            <a:r>
              <a:rPr lang="de-DE" dirty="0"/>
              <a:t>NR.</a:t>
            </a:r>
          </a:p>
        </p:txBody>
      </p:sp>
      <p:sp>
        <p:nvSpPr>
          <p:cNvPr id="42" name="Textplatzhalter 7"/>
          <p:cNvSpPr>
            <a:spLocks noGrp="1"/>
          </p:cNvSpPr>
          <p:nvPr>
            <p:ph type="body" sz="quarter" idx="26" hasCustomPrompt="1"/>
          </p:nvPr>
        </p:nvSpPr>
        <p:spPr>
          <a:xfrm>
            <a:off x="7176260" y="2276764"/>
            <a:ext cx="4471156" cy="972000"/>
          </a:xfrm>
          <a:prstGeom prst="rect">
            <a:avLst/>
          </a:prstGeom>
        </p:spPr>
        <p:txBody>
          <a:bodyPr lIns="216000" anchor="ctr"/>
          <a:lstStyle>
            <a:lvl1pPr marL="0" indent="0" algn="l">
              <a:buNone/>
              <a:defRPr sz="1800">
                <a:solidFill>
                  <a:schemeClr val="tx2"/>
                </a:solidFill>
                <a:latin typeface="+mn-lt"/>
              </a:defRPr>
            </a:lvl1pPr>
          </a:lstStyle>
          <a:p>
            <a:pPr lvl="0"/>
            <a:r>
              <a:rPr lang="de-DE" dirty="0"/>
              <a:t>NR.</a:t>
            </a:r>
          </a:p>
        </p:txBody>
      </p:sp>
      <p:sp>
        <p:nvSpPr>
          <p:cNvPr id="43" name="Textplatzhalter 7"/>
          <p:cNvSpPr>
            <a:spLocks noGrp="1"/>
          </p:cNvSpPr>
          <p:nvPr>
            <p:ph type="body" sz="quarter" idx="27" hasCustomPrompt="1"/>
          </p:nvPr>
        </p:nvSpPr>
        <p:spPr>
          <a:xfrm>
            <a:off x="541408" y="4077072"/>
            <a:ext cx="4471156" cy="972000"/>
          </a:xfrm>
          <a:prstGeom prst="rect">
            <a:avLst/>
          </a:prstGeom>
        </p:spPr>
        <p:txBody>
          <a:bodyPr rIns="216000" anchor="ctr"/>
          <a:lstStyle>
            <a:lvl1pPr marL="0" indent="0" algn="r">
              <a:buNone/>
              <a:defRPr sz="1800">
                <a:solidFill>
                  <a:schemeClr val="tx2"/>
                </a:solidFill>
                <a:latin typeface="+mn-lt"/>
              </a:defRPr>
            </a:lvl1pPr>
          </a:lstStyle>
          <a:p>
            <a:pPr lvl="0"/>
            <a:r>
              <a:rPr lang="de-DE" dirty="0"/>
              <a:t>NR.</a:t>
            </a:r>
          </a:p>
        </p:txBody>
      </p:sp>
      <p:sp>
        <p:nvSpPr>
          <p:cNvPr id="44" name="Textplatzhalter 7"/>
          <p:cNvSpPr>
            <a:spLocks noGrp="1"/>
          </p:cNvSpPr>
          <p:nvPr>
            <p:ph type="body" sz="quarter" idx="28" hasCustomPrompt="1"/>
          </p:nvPr>
        </p:nvSpPr>
        <p:spPr>
          <a:xfrm>
            <a:off x="541408" y="2924944"/>
            <a:ext cx="4471156" cy="972000"/>
          </a:xfrm>
          <a:prstGeom prst="rect">
            <a:avLst/>
          </a:prstGeom>
        </p:spPr>
        <p:txBody>
          <a:bodyPr rIns="216000" anchor="ctr"/>
          <a:lstStyle>
            <a:lvl1pPr marL="0" indent="0" algn="r">
              <a:buNone/>
              <a:defRPr sz="1800">
                <a:solidFill>
                  <a:schemeClr val="tx2"/>
                </a:solidFill>
                <a:latin typeface="+mn-lt"/>
              </a:defRPr>
            </a:lvl1pPr>
          </a:lstStyle>
          <a:p>
            <a:pPr lvl="0"/>
            <a:r>
              <a:rPr lang="de-DE" dirty="0"/>
              <a:t>NR.</a:t>
            </a:r>
          </a:p>
        </p:txBody>
      </p:sp>
      <p:sp>
        <p:nvSpPr>
          <p:cNvPr id="45" name="Textplatzhalter 7"/>
          <p:cNvSpPr>
            <a:spLocks noGrp="1"/>
          </p:cNvSpPr>
          <p:nvPr>
            <p:ph type="body" sz="quarter" idx="29" hasCustomPrompt="1"/>
          </p:nvPr>
        </p:nvSpPr>
        <p:spPr>
          <a:xfrm>
            <a:off x="541408" y="1772816"/>
            <a:ext cx="4471156" cy="972000"/>
          </a:xfrm>
          <a:prstGeom prst="rect">
            <a:avLst/>
          </a:prstGeom>
        </p:spPr>
        <p:txBody>
          <a:bodyPr rIns="216000" anchor="ctr"/>
          <a:lstStyle>
            <a:lvl1pPr marL="0" indent="0" algn="r">
              <a:buNone/>
              <a:defRPr sz="1800">
                <a:solidFill>
                  <a:schemeClr val="tx2"/>
                </a:solidFill>
                <a:latin typeface="+mn-lt"/>
              </a:defRPr>
            </a:lvl1pPr>
          </a:lstStyle>
          <a:p>
            <a:pPr lvl="0"/>
            <a:r>
              <a:rPr lang="de-DE" dirty="0"/>
              <a:t>NR.</a:t>
            </a:r>
          </a:p>
        </p:txBody>
      </p:sp>
    </p:spTree>
    <p:extLst>
      <p:ext uri="{BB962C8B-B14F-4D97-AF65-F5344CB8AC3E}">
        <p14:creationId xmlns:p14="http://schemas.microsoft.com/office/powerpoint/2010/main" val="340463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AGENDA">
    <p:spTree>
      <p:nvGrpSpPr>
        <p:cNvPr id="1" name=""/>
        <p:cNvGrpSpPr/>
        <p:nvPr/>
      </p:nvGrpSpPr>
      <p:grpSpPr>
        <a:xfrm>
          <a:off x="0" y="0"/>
          <a:ext cx="0" cy="0"/>
          <a:chOff x="0" y="0"/>
          <a:chExt cx="0" cy="0"/>
        </a:xfrm>
      </p:grpSpPr>
      <p:sp>
        <p:nvSpPr>
          <p:cNvPr id="22" name="Textplatzhalter 7"/>
          <p:cNvSpPr>
            <a:spLocks noGrp="1"/>
          </p:cNvSpPr>
          <p:nvPr>
            <p:ph type="body" sz="quarter" idx="46"/>
          </p:nvPr>
        </p:nvSpPr>
        <p:spPr>
          <a:xfrm>
            <a:off x="541409" y="3791581"/>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23" name="Textplatzhalter 7"/>
          <p:cNvSpPr>
            <a:spLocks noGrp="1"/>
          </p:cNvSpPr>
          <p:nvPr>
            <p:ph type="body" sz="quarter" idx="47"/>
          </p:nvPr>
        </p:nvSpPr>
        <p:spPr>
          <a:xfrm>
            <a:off x="4329987" y="3791581"/>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24" name="Textplatzhalter 7"/>
          <p:cNvSpPr>
            <a:spLocks noGrp="1"/>
          </p:cNvSpPr>
          <p:nvPr>
            <p:ph type="body" sz="quarter" idx="48"/>
          </p:nvPr>
        </p:nvSpPr>
        <p:spPr>
          <a:xfrm>
            <a:off x="8118565" y="3791581"/>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16" name="Textplatzhalter 7"/>
          <p:cNvSpPr>
            <a:spLocks noGrp="1"/>
          </p:cNvSpPr>
          <p:nvPr>
            <p:ph type="body" sz="quarter" idx="29"/>
          </p:nvPr>
        </p:nvSpPr>
        <p:spPr>
          <a:xfrm>
            <a:off x="541409" y="1511298"/>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20" name="Textplatzhalter 7"/>
          <p:cNvSpPr>
            <a:spLocks noGrp="1"/>
          </p:cNvSpPr>
          <p:nvPr>
            <p:ph type="body" sz="quarter" idx="44"/>
          </p:nvPr>
        </p:nvSpPr>
        <p:spPr>
          <a:xfrm>
            <a:off x="4329987" y="1511298"/>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21" name="Textplatzhalter 7"/>
          <p:cNvSpPr>
            <a:spLocks noGrp="1"/>
          </p:cNvSpPr>
          <p:nvPr>
            <p:ph type="body" sz="quarter" idx="45"/>
          </p:nvPr>
        </p:nvSpPr>
        <p:spPr>
          <a:xfrm>
            <a:off x="8118565" y="1511298"/>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3" name="Titel"/>
          <p:cNvSpPr>
            <a:spLocks noGrp="1"/>
          </p:cNvSpPr>
          <p:nvPr>
            <p:ph type="title"/>
          </p:nvPr>
        </p:nvSpPr>
        <p:spPr bwMode="gray">
          <a:xfrm>
            <a:off x="540070" y="432000"/>
            <a:ext cx="9926092" cy="1080000"/>
          </a:xfrm>
        </p:spPr>
        <p:txBody>
          <a:bodyPr lIns="0"/>
          <a:lstStyle/>
          <a:p>
            <a:r>
              <a:rPr lang="de-DE" noProof="0" dirty="0"/>
              <a:t>Titelmasterformat durch Klicken bearbeiten</a:t>
            </a:r>
          </a:p>
        </p:txBody>
      </p:sp>
      <p:sp>
        <p:nvSpPr>
          <p:cNvPr id="38" name="Textplatzhalter 7"/>
          <p:cNvSpPr>
            <a:spLocks noGrp="1"/>
          </p:cNvSpPr>
          <p:nvPr>
            <p:ph type="body" sz="quarter" idx="22" hasCustomPrompt="1"/>
          </p:nvPr>
        </p:nvSpPr>
        <p:spPr>
          <a:xfrm>
            <a:off x="541408" y="1510216"/>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
        <p:nvSpPr>
          <p:cNvPr id="49" name="Textplatzhalter 7"/>
          <p:cNvSpPr>
            <a:spLocks noGrp="1"/>
          </p:cNvSpPr>
          <p:nvPr>
            <p:ph type="body" sz="quarter" idx="33" hasCustomPrompt="1"/>
          </p:nvPr>
        </p:nvSpPr>
        <p:spPr>
          <a:xfrm>
            <a:off x="8118565" y="1510216"/>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
        <p:nvSpPr>
          <p:cNvPr id="53" name="Textplatzhalter 7"/>
          <p:cNvSpPr>
            <a:spLocks noGrp="1"/>
          </p:cNvSpPr>
          <p:nvPr>
            <p:ph type="body" sz="quarter" idx="37" hasCustomPrompt="1"/>
          </p:nvPr>
        </p:nvSpPr>
        <p:spPr>
          <a:xfrm>
            <a:off x="4329986" y="1510216"/>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
        <p:nvSpPr>
          <p:cNvPr id="63" name="Textplatzhalter 7"/>
          <p:cNvSpPr>
            <a:spLocks noGrp="1"/>
          </p:cNvSpPr>
          <p:nvPr>
            <p:ph type="body" sz="quarter" idx="39" hasCustomPrompt="1"/>
          </p:nvPr>
        </p:nvSpPr>
        <p:spPr>
          <a:xfrm>
            <a:off x="541408" y="3791581"/>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
        <p:nvSpPr>
          <p:cNvPr id="65" name="Textplatzhalter 7"/>
          <p:cNvSpPr>
            <a:spLocks noGrp="1"/>
          </p:cNvSpPr>
          <p:nvPr>
            <p:ph type="body" sz="quarter" idx="41" hasCustomPrompt="1"/>
          </p:nvPr>
        </p:nvSpPr>
        <p:spPr>
          <a:xfrm>
            <a:off x="8118565" y="3791581"/>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
        <p:nvSpPr>
          <p:cNvPr id="67" name="Textplatzhalter 7"/>
          <p:cNvSpPr>
            <a:spLocks noGrp="1"/>
          </p:cNvSpPr>
          <p:nvPr>
            <p:ph type="body" sz="quarter" idx="43" hasCustomPrompt="1"/>
          </p:nvPr>
        </p:nvSpPr>
        <p:spPr>
          <a:xfrm>
            <a:off x="4329986" y="3791581"/>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Tree>
    <p:extLst>
      <p:ext uri="{BB962C8B-B14F-4D97-AF65-F5344CB8AC3E}">
        <p14:creationId xmlns:p14="http://schemas.microsoft.com/office/powerpoint/2010/main" val="328781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LEER">
    <p:spTree>
      <p:nvGrpSpPr>
        <p:cNvPr id="1" name=""/>
        <p:cNvGrpSpPr/>
        <p:nvPr/>
      </p:nvGrpSpPr>
      <p:grpSpPr>
        <a:xfrm>
          <a:off x="0" y="0"/>
          <a:ext cx="0" cy="0"/>
          <a:chOff x="0" y="0"/>
          <a:chExt cx="0" cy="0"/>
        </a:xfrm>
      </p:grpSpPr>
      <p:sp>
        <p:nvSpPr>
          <p:cNvPr id="2" name="Titel"/>
          <p:cNvSpPr>
            <a:spLocks noGrp="1"/>
          </p:cNvSpPr>
          <p:nvPr>
            <p:ph type="title"/>
          </p:nvPr>
        </p:nvSpPr>
        <p:spPr bwMode="gray"/>
        <p:txBody>
          <a:bodyPr lIns="0"/>
          <a:lstStyle/>
          <a:p>
            <a:r>
              <a:rPr lang="de-DE" noProof="0" dirty="0"/>
              <a:t>Titelmasterformat durch Klicken bearbeiten</a:t>
            </a:r>
          </a:p>
        </p:txBody>
      </p:sp>
    </p:spTree>
    <p:extLst>
      <p:ext uri="{BB962C8B-B14F-4D97-AF65-F5344CB8AC3E}">
        <p14:creationId xmlns:p14="http://schemas.microsoft.com/office/powerpoint/2010/main" val="991882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LEER">
    <p:spTree>
      <p:nvGrpSpPr>
        <p:cNvPr id="1" name=""/>
        <p:cNvGrpSpPr/>
        <p:nvPr/>
      </p:nvGrpSpPr>
      <p:grpSpPr>
        <a:xfrm>
          <a:off x="0" y="0"/>
          <a:ext cx="0" cy="0"/>
          <a:chOff x="0" y="0"/>
          <a:chExt cx="0" cy="0"/>
        </a:xfrm>
      </p:grpSpPr>
      <p:sp>
        <p:nvSpPr>
          <p:cNvPr id="2" name="Titel"/>
          <p:cNvSpPr>
            <a:spLocks noGrp="1"/>
          </p:cNvSpPr>
          <p:nvPr>
            <p:ph type="title"/>
          </p:nvPr>
        </p:nvSpPr>
        <p:spPr bwMode="gray"/>
        <p:txBody>
          <a:bodyPr/>
          <a:lstStyle/>
          <a:p>
            <a:r>
              <a:rPr lang="de-DE" noProof="0" dirty="0"/>
              <a:t>Titelmasterformat durch Klicken bearbeiten</a:t>
            </a:r>
          </a:p>
        </p:txBody>
      </p:sp>
      <p:sp>
        <p:nvSpPr>
          <p:cNvPr id="7"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Tree>
    <p:extLst>
      <p:ext uri="{BB962C8B-B14F-4D97-AF65-F5344CB8AC3E}">
        <p14:creationId xmlns:p14="http://schemas.microsoft.com/office/powerpoint/2010/main" val="3685950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EXT">
    <p:spTree>
      <p:nvGrpSpPr>
        <p:cNvPr id="1" name=""/>
        <p:cNvGrpSpPr/>
        <p:nvPr/>
      </p:nvGrpSpPr>
      <p:grpSpPr>
        <a:xfrm>
          <a:off x="0" y="0"/>
          <a:ext cx="0" cy="0"/>
          <a:chOff x="0" y="0"/>
          <a:chExt cx="0" cy="0"/>
        </a:xfrm>
      </p:grpSpPr>
      <p:sp>
        <p:nvSpPr>
          <p:cNvPr id="13"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p:cNvSpPr>
            <a:spLocks noGrp="1"/>
          </p:cNvSpPr>
          <p:nvPr>
            <p:ph idx="1"/>
          </p:nvPr>
        </p:nvSpPr>
        <p:spPr bwMode="gray">
          <a:xfrm>
            <a:off x="540070" y="1512000"/>
            <a:ext cx="11111046" cy="4298400"/>
          </a:xfrm>
        </p:spPr>
        <p:txBody>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10"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Tree>
    <p:extLst>
      <p:ext uri="{BB962C8B-B14F-4D97-AF65-F5344CB8AC3E}">
        <p14:creationId xmlns:p14="http://schemas.microsoft.com/office/powerpoint/2010/main" val="371455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TEXT">
    <p:spTree>
      <p:nvGrpSpPr>
        <p:cNvPr id="1" name=""/>
        <p:cNvGrpSpPr/>
        <p:nvPr/>
      </p:nvGrpSpPr>
      <p:grpSpPr>
        <a:xfrm>
          <a:off x="0" y="0"/>
          <a:ext cx="0" cy="0"/>
          <a:chOff x="0" y="0"/>
          <a:chExt cx="0" cy="0"/>
        </a:xfrm>
      </p:grpSpPr>
      <p:sp>
        <p:nvSpPr>
          <p:cNvPr id="8"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1"/>
          <p:cNvSpPr>
            <a:spLocks noGrp="1"/>
          </p:cNvSpPr>
          <p:nvPr>
            <p:ph sz="half" idx="1"/>
          </p:nvPr>
        </p:nvSpPr>
        <p:spPr bwMode="gray">
          <a:xfrm>
            <a:off x="540070" y="1512000"/>
            <a:ext cx="5339495" cy="42984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4" name="Inhalt 2"/>
          <p:cNvSpPr>
            <a:spLocks noGrp="1"/>
          </p:cNvSpPr>
          <p:nvPr>
            <p:ph sz="half" idx="2"/>
          </p:nvPr>
        </p:nvSpPr>
        <p:spPr bwMode="gray">
          <a:xfrm>
            <a:off x="6311622" y="1512000"/>
            <a:ext cx="5339495" cy="42984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11"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Tree>
    <p:extLst>
      <p:ext uri="{BB962C8B-B14F-4D97-AF65-F5344CB8AC3E}">
        <p14:creationId xmlns:p14="http://schemas.microsoft.com/office/powerpoint/2010/main" val="3414394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TEXT">
    <p:spTree>
      <p:nvGrpSpPr>
        <p:cNvPr id="1" name=""/>
        <p:cNvGrpSpPr/>
        <p:nvPr/>
      </p:nvGrpSpPr>
      <p:grpSpPr>
        <a:xfrm>
          <a:off x="0" y="0"/>
          <a:ext cx="0" cy="0"/>
          <a:chOff x="0" y="0"/>
          <a:chExt cx="0" cy="0"/>
        </a:xfrm>
      </p:grpSpPr>
      <p:sp>
        <p:nvSpPr>
          <p:cNvPr id="2" name="Titel"/>
          <p:cNvSpPr>
            <a:spLocks noGrp="1"/>
          </p:cNvSpPr>
          <p:nvPr>
            <p:ph type="title"/>
          </p:nvPr>
        </p:nvSpPr>
        <p:spPr bwMode="gray">
          <a:xfrm>
            <a:off x="540070" y="432000"/>
            <a:ext cx="11111046" cy="1080000"/>
          </a:xfrm>
        </p:spPr>
        <p:txBody>
          <a:bodyPr/>
          <a:lstStyle/>
          <a:p>
            <a:r>
              <a:rPr lang="de-DE" noProof="0" dirty="0"/>
              <a:t>Titelmasterformat durch Klicken bearbeiten</a:t>
            </a:r>
          </a:p>
        </p:txBody>
      </p:sp>
      <p:sp>
        <p:nvSpPr>
          <p:cNvPr id="13"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p:cNvSpPr>
            <a:spLocks noGrp="1"/>
          </p:cNvSpPr>
          <p:nvPr>
            <p:ph idx="1"/>
          </p:nvPr>
        </p:nvSpPr>
        <p:spPr bwMode="gray">
          <a:xfrm>
            <a:off x="540070" y="1512000"/>
            <a:ext cx="11111046" cy="2818800"/>
          </a:xfrm>
        </p:spPr>
        <p:txBody>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10" name="Text"/>
          <p:cNvSpPr>
            <a:spLocks noGrp="1"/>
          </p:cNvSpPr>
          <p:nvPr>
            <p:ph idx="15"/>
          </p:nvPr>
        </p:nvSpPr>
        <p:spPr bwMode="gray">
          <a:xfrm>
            <a:off x="1200" y="4474800"/>
            <a:ext cx="12191187" cy="2383200"/>
          </a:xfrm>
          <a:custGeom>
            <a:avLst/>
            <a:gdLst/>
            <a:ahLst/>
            <a:cxnLst/>
            <a:rect l="l" t="t" r="r" b="b"/>
            <a:pathLst>
              <a:path w="12189600" h="2383200">
                <a:moveTo>
                  <a:pt x="0" y="0"/>
                </a:moveTo>
                <a:lnTo>
                  <a:pt x="12189600" y="0"/>
                </a:lnTo>
                <a:lnTo>
                  <a:pt x="12189600" y="1765049"/>
                </a:lnTo>
                <a:lnTo>
                  <a:pt x="11571449" y="2383200"/>
                </a:lnTo>
                <a:lnTo>
                  <a:pt x="0" y="2383200"/>
                </a:lnTo>
                <a:close/>
              </a:path>
            </a:pathLst>
          </a:custGeom>
          <a:solidFill>
            <a:srgbClr val="808080"/>
          </a:solidFill>
        </p:spPr>
        <p:txBody>
          <a:bodyPr lIns="540000" tIns="540000" rIns="540000" bIns="540000" anchor="ctr"/>
          <a:lstStyle>
            <a:lvl1pPr marL="0" indent="0">
              <a:buNone/>
              <a:defRPr>
                <a:solidFill>
                  <a:schemeClr val="bg1"/>
                </a:solidFill>
              </a:defRPr>
            </a:lvl1pPr>
            <a:lvl2pPr marL="450000" indent="0">
              <a:buNone/>
              <a:defRPr/>
            </a:lvl2pPr>
            <a:lvl3pPr marL="810000" indent="0">
              <a:buNone/>
              <a:defRPr/>
            </a:lvl3pPr>
            <a:lvl4pPr marL="1170000" indent="0">
              <a:buNone/>
              <a:defRPr/>
            </a:lvl4pPr>
            <a:lvl5pPr marL="1530000" indent="0">
              <a:buNone/>
              <a:defRPr/>
            </a:lvl5pPr>
          </a:lstStyle>
          <a:p>
            <a:pPr lvl="0"/>
            <a:endParaRPr lang="de-DE" noProof="0" dirty="0"/>
          </a:p>
        </p:txBody>
      </p:sp>
      <p:pic>
        <p:nvPicPr>
          <p:cNvPr id="6" name="Grafik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73" y="6026954"/>
            <a:ext cx="2020668" cy="443634"/>
          </a:xfrm>
          <a:prstGeom prst="rect">
            <a:avLst/>
          </a:prstGeom>
        </p:spPr>
      </p:pic>
    </p:spTree>
    <p:extLst>
      <p:ext uri="{BB962C8B-B14F-4D97-AF65-F5344CB8AC3E}">
        <p14:creationId xmlns:p14="http://schemas.microsoft.com/office/powerpoint/2010/main" val="371873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TEXTBOXEN">
    <p:spTree>
      <p:nvGrpSpPr>
        <p:cNvPr id="1" name=""/>
        <p:cNvGrpSpPr/>
        <p:nvPr/>
      </p:nvGrpSpPr>
      <p:grpSpPr>
        <a:xfrm>
          <a:off x="0" y="0"/>
          <a:ext cx="0" cy="0"/>
          <a:chOff x="0" y="0"/>
          <a:chExt cx="0" cy="0"/>
        </a:xfrm>
      </p:grpSpPr>
      <p:sp>
        <p:nvSpPr>
          <p:cNvPr id="10"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Text 1"/>
          <p:cNvSpPr>
            <a:spLocks noGrp="1"/>
          </p:cNvSpPr>
          <p:nvPr>
            <p:ph type="body" idx="1"/>
          </p:nvPr>
        </p:nvSpPr>
        <p:spPr bwMode="gray">
          <a:xfrm>
            <a:off x="540070" y="1512000"/>
            <a:ext cx="5339495" cy="360000"/>
          </a:xfrm>
          <a:solidFill>
            <a:schemeClr val="tx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5" name="Text 2"/>
          <p:cNvSpPr>
            <a:spLocks noGrp="1"/>
          </p:cNvSpPr>
          <p:nvPr>
            <p:ph type="body" sz="quarter" idx="3"/>
          </p:nvPr>
        </p:nvSpPr>
        <p:spPr bwMode="gray">
          <a:xfrm>
            <a:off x="6311622" y="1512000"/>
            <a:ext cx="5339495" cy="360000"/>
          </a:xfrm>
          <a:solidFill>
            <a:schemeClr val="tx2">
              <a:lumMod val="60000"/>
              <a:lumOff val="40000"/>
            </a:schemeClr>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9" name="Foliennummer"/>
          <p:cNvSpPr>
            <a:spLocks noGrp="1"/>
          </p:cNvSpPr>
          <p:nvPr>
            <p:ph type="sldNum" sz="quarter" idx="12"/>
          </p:nvPr>
        </p:nvSpPr>
        <p:spPr bwMode="gray">
          <a:xfrm>
            <a:off x="540070" y="6084000"/>
            <a:ext cx="900117" cy="360000"/>
          </a:xfrm>
          <a:prstGeom prst="rect">
            <a:avLst/>
          </a:prstGeom>
        </p:spPr>
        <p:txBody>
          <a:bodyPr/>
          <a:lstStyle/>
          <a:p>
            <a:fld id="{02CEFE82-39F2-4F47-8A0C-D5AB3496FA5C}" type="slidenum">
              <a:rPr lang="de-DE" noProof="0" smtClean="0"/>
              <a:pPr/>
              <a:t>‹Nr.›</a:t>
            </a:fld>
            <a:endParaRPr lang="de-DE" noProof="0"/>
          </a:p>
        </p:txBody>
      </p:sp>
      <p:sp>
        <p:nvSpPr>
          <p:cNvPr id="13"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7" name="Textplatzhalter 6"/>
          <p:cNvSpPr>
            <a:spLocks noGrp="1"/>
          </p:cNvSpPr>
          <p:nvPr>
            <p:ph type="body" sz="quarter" idx="15"/>
          </p:nvPr>
        </p:nvSpPr>
        <p:spPr>
          <a:xfrm>
            <a:off x="541409" y="1872000"/>
            <a:ext cx="5337870" cy="3936663"/>
          </a:xfrm>
          <a:custGeom>
            <a:avLst/>
            <a:gdLst/>
            <a:ahLst/>
            <a:cxnLst/>
            <a:rect l="l" t="t" r="r" b="b"/>
            <a:pathLst>
              <a:path w="5337175" h="3936663">
                <a:moveTo>
                  <a:pt x="0" y="0"/>
                </a:moveTo>
                <a:lnTo>
                  <a:pt x="5337175" y="0"/>
                </a:lnTo>
                <a:lnTo>
                  <a:pt x="5337175" y="3322343"/>
                </a:lnTo>
                <a:lnTo>
                  <a:pt x="4722855" y="3936663"/>
                </a:lnTo>
                <a:lnTo>
                  <a:pt x="0" y="3936663"/>
                </a:lnTo>
                <a:close/>
              </a:path>
            </a:pathLst>
          </a:custGeom>
          <a:solidFill>
            <a:schemeClr val="bg1">
              <a:lumMod val="95000"/>
            </a:schemeClr>
          </a:solidFill>
        </p:spPr>
        <p:txBody>
          <a:bodyPr vert="horz" lIns="252000" tIns="252000" rIns="252000" bIns="252000" rtlCol="0">
            <a:noAutofit/>
          </a:bodyPr>
          <a:lstStyle>
            <a:lvl1pPr>
              <a:buClr>
                <a:schemeClr val="tx2"/>
              </a:buClr>
              <a:defRPr lang="de-DE" sz="1600" dirty="0"/>
            </a:lvl1pPr>
            <a:lvl2pPr>
              <a:buClr>
                <a:schemeClr val="tx2"/>
              </a:buClr>
              <a:defRPr sz="1400"/>
            </a:lvl2pPr>
            <a:lvl3pPr>
              <a:buClr>
                <a:schemeClr val="tx2"/>
              </a:buClr>
              <a:defRPr sz="1200"/>
            </a:lvl3pPr>
            <a:lvl4pPr>
              <a:buClr>
                <a:schemeClr val="tx2"/>
              </a:buClr>
              <a:defRPr sz="1100"/>
            </a:lvl4pPr>
            <a:lvl5pPr>
              <a:buClr>
                <a:schemeClr val="tx2"/>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buClr>
                <a:schemeClr val="tx2">
                  <a:lumMod val="60000"/>
                  <a:lumOff val="40000"/>
                </a:schemeClr>
              </a:buClr>
            </a:pPr>
            <a:endParaRPr lang="de-DE" dirty="0"/>
          </a:p>
        </p:txBody>
      </p:sp>
      <p:sp>
        <p:nvSpPr>
          <p:cNvPr id="15" name="Textplatzhalter 6"/>
          <p:cNvSpPr>
            <a:spLocks noGrp="1"/>
          </p:cNvSpPr>
          <p:nvPr>
            <p:ph type="body" sz="quarter" idx="16"/>
          </p:nvPr>
        </p:nvSpPr>
        <p:spPr>
          <a:xfrm>
            <a:off x="6311622" y="1872000"/>
            <a:ext cx="5337870" cy="3936663"/>
          </a:xfrm>
          <a:custGeom>
            <a:avLst/>
            <a:gdLst/>
            <a:ahLst/>
            <a:cxnLst/>
            <a:rect l="l" t="t" r="r" b="b"/>
            <a:pathLst>
              <a:path w="5337175" h="3936663">
                <a:moveTo>
                  <a:pt x="0" y="0"/>
                </a:moveTo>
                <a:lnTo>
                  <a:pt x="5337175" y="0"/>
                </a:lnTo>
                <a:lnTo>
                  <a:pt x="5337175" y="3322343"/>
                </a:lnTo>
                <a:lnTo>
                  <a:pt x="4722855" y="3936663"/>
                </a:lnTo>
                <a:lnTo>
                  <a:pt x="0" y="3936663"/>
                </a:lnTo>
                <a:close/>
              </a:path>
            </a:pathLst>
          </a:custGeom>
          <a:solidFill>
            <a:schemeClr val="bg1">
              <a:lumMod val="95000"/>
            </a:schemeClr>
          </a:solidFill>
        </p:spPr>
        <p:txBody>
          <a:bodyPr vert="horz" lIns="252000" tIns="252000" rIns="252000" bIns="252000" rtlCol="0">
            <a:noAutofit/>
          </a:bodyPr>
          <a:lstStyle>
            <a:lvl1pPr>
              <a:buClr>
                <a:schemeClr val="tx2">
                  <a:lumMod val="60000"/>
                  <a:lumOff val="40000"/>
                </a:schemeClr>
              </a:buClr>
              <a:defRPr lang="de-DE" sz="1600" dirty="0"/>
            </a:lvl1pPr>
            <a:lvl2pPr>
              <a:buClr>
                <a:schemeClr val="tx2">
                  <a:lumMod val="60000"/>
                  <a:lumOff val="40000"/>
                </a:schemeClr>
              </a:buClr>
              <a:defRPr sz="1400"/>
            </a:lvl2pPr>
            <a:lvl3pPr>
              <a:buClr>
                <a:schemeClr val="tx2">
                  <a:lumMod val="60000"/>
                  <a:lumOff val="40000"/>
                </a:schemeClr>
              </a:buClr>
              <a:defRPr sz="1200"/>
            </a:lvl3pPr>
            <a:lvl4pPr>
              <a:buClr>
                <a:schemeClr val="tx2">
                  <a:lumMod val="60000"/>
                  <a:lumOff val="40000"/>
                </a:schemeClr>
              </a:buClr>
              <a:defRPr sz="1100"/>
            </a:lvl4pPr>
            <a:lvl5pPr>
              <a:buClr>
                <a:schemeClr val="tx2">
                  <a:lumMod val="60000"/>
                  <a:lumOff val="40000"/>
                </a:schemeClr>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buClr>
                <a:schemeClr val="tx2">
                  <a:lumMod val="60000"/>
                  <a:lumOff val="40000"/>
                </a:schemeClr>
              </a:buClr>
            </a:pPr>
            <a:endParaRPr lang="de-DE" dirty="0"/>
          </a:p>
        </p:txBody>
      </p:sp>
    </p:spTree>
    <p:extLst>
      <p:ext uri="{BB962C8B-B14F-4D97-AF65-F5344CB8AC3E}">
        <p14:creationId xmlns:p14="http://schemas.microsoft.com/office/powerpoint/2010/main" val="28210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TEXTBOXEN">
    <p:spTree>
      <p:nvGrpSpPr>
        <p:cNvPr id="1" name=""/>
        <p:cNvGrpSpPr/>
        <p:nvPr/>
      </p:nvGrpSpPr>
      <p:grpSpPr>
        <a:xfrm>
          <a:off x="0" y="0"/>
          <a:ext cx="0" cy="0"/>
          <a:chOff x="0" y="0"/>
          <a:chExt cx="0" cy="0"/>
        </a:xfrm>
      </p:grpSpPr>
      <p:sp>
        <p:nvSpPr>
          <p:cNvPr id="8"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10" name="Text 1"/>
          <p:cNvSpPr>
            <a:spLocks noGrp="1"/>
          </p:cNvSpPr>
          <p:nvPr>
            <p:ph type="body" idx="15" hasCustomPrompt="1"/>
          </p:nvPr>
        </p:nvSpPr>
        <p:spPr bwMode="gray">
          <a:xfrm>
            <a:off x="540070" y="1512000"/>
            <a:ext cx="3416845" cy="360000"/>
          </a:xfrm>
          <a:solidFill>
            <a:schemeClr val="tx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13" name="Text 1"/>
          <p:cNvSpPr>
            <a:spLocks noGrp="1"/>
          </p:cNvSpPr>
          <p:nvPr>
            <p:ph type="body" idx="16" hasCustomPrompt="1"/>
          </p:nvPr>
        </p:nvSpPr>
        <p:spPr bwMode="gray">
          <a:xfrm>
            <a:off x="8228924" y="1512001"/>
            <a:ext cx="3416845" cy="360000"/>
          </a:xfrm>
          <a:solidFill>
            <a:schemeClr val="accent1"/>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15" name="Text 1"/>
          <p:cNvSpPr>
            <a:spLocks noGrp="1"/>
          </p:cNvSpPr>
          <p:nvPr>
            <p:ph type="body" idx="18" hasCustomPrompt="1"/>
          </p:nvPr>
        </p:nvSpPr>
        <p:spPr bwMode="gray">
          <a:xfrm>
            <a:off x="4387701" y="1512002"/>
            <a:ext cx="3416845" cy="360000"/>
          </a:xfrm>
          <a:solidFill>
            <a:schemeClr val="tx2">
              <a:lumMod val="60000"/>
              <a:lumOff val="40000"/>
            </a:schemeClr>
          </a:solidFill>
        </p:spPr>
        <p:txBody>
          <a:bodyPr lIns="252000" rIns="144000" anchor="ctr"/>
          <a:lstStyle>
            <a:lvl1pPr marL="0" indent="0" algn="l">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20"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16" name="Textplatzhalter 2"/>
          <p:cNvSpPr>
            <a:spLocks noGrp="1"/>
          </p:cNvSpPr>
          <p:nvPr>
            <p:ph type="body" sz="quarter" idx="20"/>
          </p:nvPr>
        </p:nvSpPr>
        <p:spPr>
          <a:xfrm>
            <a:off x="541408" y="1872003"/>
            <a:ext cx="3415507" cy="3936661"/>
          </a:xfrm>
          <a:custGeom>
            <a:avLst/>
            <a:gdLst/>
            <a:ahLst/>
            <a:cxnLst/>
            <a:rect l="l" t="t" r="r" b="b"/>
            <a:pathLst>
              <a:path w="3415062" h="3936661">
                <a:moveTo>
                  <a:pt x="0" y="0"/>
                </a:moveTo>
                <a:lnTo>
                  <a:pt x="3415062" y="0"/>
                </a:lnTo>
                <a:lnTo>
                  <a:pt x="3415062" y="3323759"/>
                </a:lnTo>
                <a:lnTo>
                  <a:pt x="2802160" y="3936661"/>
                </a:lnTo>
                <a:lnTo>
                  <a:pt x="0" y="3936661"/>
                </a:lnTo>
                <a:close/>
              </a:path>
            </a:pathLst>
          </a:custGeom>
          <a:solidFill>
            <a:schemeClr val="bg1">
              <a:lumMod val="95000"/>
            </a:schemeClr>
          </a:solidFill>
        </p:spPr>
        <p:txBody>
          <a:bodyPr vert="horz" lIns="252000" tIns="252000" rIns="252000" bIns="252000" rtlCol="0">
            <a:noAutofit/>
          </a:bodyPr>
          <a:lstStyle>
            <a:lvl1pPr>
              <a:buClr>
                <a:schemeClr val="tx2"/>
              </a:buClr>
              <a:defRPr lang="de-DE" sz="1600" dirty="0"/>
            </a:lvl1pPr>
            <a:lvl2pPr>
              <a:buClr>
                <a:schemeClr val="tx2"/>
              </a:buClr>
              <a:defRPr sz="1400"/>
            </a:lvl2pPr>
            <a:lvl3pPr>
              <a:buClr>
                <a:schemeClr val="tx2"/>
              </a:buClr>
              <a:defRPr sz="1200"/>
            </a:lvl3pPr>
            <a:lvl4pPr>
              <a:buClr>
                <a:schemeClr val="tx2"/>
              </a:buClr>
              <a:defRPr sz="1100"/>
            </a:lvl4pPr>
            <a:lvl5pPr>
              <a:buClr>
                <a:schemeClr val="tx2"/>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19" name="Textplatzhalter 2"/>
          <p:cNvSpPr>
            <a:spLocks noGrp="1"/>
          </p:cNvSpPr>
          <p:nvPr>
            <p:ph type="body" sz="quarter" idx="21"/>
          </p:nvPr>
        </p:nvSpPr>
        <p:spPr>
          <a:xfrm>
            <a:off x="4387701" y="1872003"/>
            <a:ext cx="3415507" cy="3936661"/>
          </a:xfrm>
          <a:custGeom>
            <a:avLst/>
            <a:gdLst/>
            <a:ahLst/>
            <a:cxnLst/>
            <a:rect l="l" t="t" r="r" b="b"/>
            <a:pathLst>
              <a:path w="3415062" h="3936661">
                <a:moveTo>
                  <a:pt x="0" y="0"/>
                </a:moveTo>
                <a:lnTo>
                  <a:pt x="3415062" y="0"/>
                </a:lnTo>
                <a:lnTo>
                  <a:pt x="3415062" y="3323759"/>
                </a:lnTo>
                <a:lnTo>
                  <a:pt x="2802160" y="3936661"/>
                </a:lnTo>
                <a:lnTo>
                  <a:pt x="0" y="3936661"/>
                </a:lnTo>
                <a:close/>
              </a:path>
            </a:pathLst>
          </a:custGeom>
          <a:solidFill>
            <a:schemeClr val="bg1">
              <a:lumMod val="95000"/>
            </a:schemeClr>
          </a:solidFill>
        </p:spPr>
        <p:txBody>
          <a:bodyPr vert="horz" lIns="252000" tIns="252000" rIns="252000" bIns="252000" rtlCol="0">
            <a:noAutofit/>
          </a:bodyPr>
          <a:lstStyle>
            <a:lvl1pPr algn="l">
              <a:buClr>
                <a:schemeClr val="tx2">
                  <a:lumMod val="60000"/>
                  <a:lumOff val="40000"/>
                </a:schemeClr>
              </a:buClr>
              <a:defRPr lang="de-DE" sz="1600" dirty="0"/>
            </a:lvl1pPr>
            <a:lvl2pPr algn="l">
              <a:buClr>
                <a:schemeClr val="tx2">
                  <a:lumMod val="60000"/>
                  <a:lumOff val="40000"/>
                </a:schemeClr>
              </a:buClr>
              <a:defRPr sz="1400"/>
            </a:lvl2pPr>
            <a:lvl3pPr algn="l">
              <a:buClr>
                <a:schemeClr val="tx2">
                  <a:lumMod val="60000"/>
                  <a:lumOff val="40000"/>
                </a:schemeClr>
              </a:buClr>
              <a:defRPr sz="1200"/>
            </a:lvl3pPr>
            <a:lvl4pPr algn="l">
              <a:buClr>
                <a:schemeClr val="tx2">
                  <a:lumMod val="60000"/>
                  <a:lumOff val="40000"/>
                </a:schemeClr>
              </a:buClr>
              <a:defRPr sz="1100"/>
            </a:lvl4pPr>
            <a:lvl5pPr algn="l">
              <a:buClr>
                <a:schemeClr val="tx2">
                  <a:lumMod val="60000"/>
                  <a:lumOff val="40000"/>
                </a:schemeClr>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24" name="Textplatzhalter 2"/>
          <p:cNvSpPr>
            <a:spLocks noGrp="1"/>
          </p:cNvSpPr>
          <p:nvPr>
            <p:ph type="body" sz="quarter" idx="22"/>
          </p:nvPr>
        </p:nvSpPr>
        <p:spPr>
          <a:xfrm>
            <a:off x="8228924" y="1872003"/>
            <a:ext cx="3415507" cy="3936661"/>
          </a:xfrm>
          <a:custGeom>
            <a:avLst/>
            <a:gdLst/>
            <a:ahLst/>
            <a:cxnLst/>
            <a:rect l="l" t="t" r="r" b="b"/>
            <a:pathLst>
              <a:path w="3415062" h="3936661">
                <a:moveTo>
                  <a:pt x="0" y="0"/>
                </a:moveTo>
                <a:lnTo>
                  <a:pt x="3415062" y="0"/>
                </a:lnTo>
                <a:lnTo>
                  <a:pt x="3415062" y="3323759"/>
                </a:lnTo>
                <a:lnTo>
                  <a:pt x="2802160" y="3936661"/>
                </a:lnTo>
                <a:lnTo>
                  <a:pt x="0" y="3936661"/>
                </a:lnTo>
                <a:close/>
              </a:path>
            </a:pathLst>
          </a:custGeom>
          <a:solidFill>
            <a:schemeClr val="bg1">
              <a:lumMod val="95000"/>
            </a:schemeClr>
          </a:solidFill>
        </p:spPr>
        <p:txBody>
          <a:bodyPr vert="horz" lIns="252000" tIns="252000" rIns="252000" bIns="252000" rtlCol="0">
            <a:noAutofit/>
          </a:bodyPr>
          <a:lstStyle>
            <a:lvl1pPr algn="l">
              <a:buClr>
                <a:schemeClr val="accent1"/>
              </a:buClr>
              <a:defRPr lang="de-DE" sz="1600" dirty="0"/>
            </a:lvl1pPr>
            <a:lvl2pPr algn="l">
              <a:buClr>
                <a:schemeClr val="accent1"/>
              </a:buClr>
              <a:defRPr sz="1400"/>
            </a:lvl2pPr>
            <a:lvl3pPr algn="l">
              <a:buClr>
                <a:schemeClr val="accent1"/>
              </a:buClr>
              <a:defRPr sz="1200"/>
            </a:lvl3pPr>
            <a:lvl4pPr algn="l">
              <a:buClr>
                <a:schemeClr val="accent1"/>
              </a:buClr>
              <a:defRPr sz="1100"/>
            </a:lvl4pPr>
            <a:lvl5pPr algn="l">
              <a:buClr>
                <a:schemeClr val="accent1"/>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Tree>
    <p:extLst>
      <p:ext uri="{BB962C8B-B14F-4D97-AF65-F5344CB8AC3E}">
        <p14:creationId xmlns:p14="http://schemas.microsoft.com/office/powerpoint/2010/main" val="2316150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01798" y="0"/>
            <a:ext cx="4669971" cy="1038381"/>
          </a:xfrm>
          <a:prstGeom prst="rect">
            <a:avLst/>
          </a:prstGeom>
        </p:spPr>
      </p:pic>
      <p:grpSp>
        <p:nvGrpSpPr>
          <p:cNvPr id="11" name="Группа 10"/>
          <p:cNvGrpSpPr/>
          <p:nvPr userDrawn="1"/>
        </p:nvGrpSpPr>
        <p:grpSpPr>
          <a:xfrm>
            <a:off x="0" y="0"/>
            <a:ext cx="8973927" cy="6858000"/>
            <a:chOff x="0" y="0"/>
            <a:chExt cx="8973927" cy="6858000"/>
          </a:xfrm>
        </p:grpSpPr>
        <p:pic>
          <p:nvPicPr>
            <p:cNvPr id="8" name="Рисунок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11427" y="6308945"/>
              <a:ext cx="4762500" cy="247650"/>
            </a:xfrm>
            <a:prstGeom prst="rect">
              <a:avLst/>
            </a:prstGeom>
          </p:spPr>
        </p:pic>
        <p:pic>
          <p:nvPicPr>
            <p:cNvPr id="9" name="Рисунок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6234545" cy="6858000"/>
            </a:xfrm>
            <a:prstGeom prst="rect">
              <a:avLst/>
            </a:prstGeom>
          </p:spPr>
        </p:pic>
        <p:pic>
          <p:nvPicPr>
            <p:cNvPr id="10" name="Рисунок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51512" y="0"/>
              <a:ext cx="4139638" cy="6858000"/>
            </a:xfrm>
            <a:prstGeom prst="rect">
              <a:avLst/>
            </a:prstGeom>
          </p:spPr>
        </p:pic>
      </p:grpSp>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528411"/>
            <a:ext cx="12192000" cy="1186089"/>
          </a:xfrm>
        </p:spPr>
        <p:txBody>
          <a:bodyPr/>
          <a:lstStyle>
            <a:lvl1pPr algn="ctr">
              <a:defRPr/>
            </a:lvl1pPr>
          </a:lstStyle>
          <a:p>
            <a:r>
              <a:rPr lang="da-DK" dirty="0"/>
              <a:t>Lorem ipsum dolor </a:t>
            </a:r>
            <a:br>
              <a:rPr lang="ru-RU" dirty="0"/>
            </a:br>
            <a:r>
              <a:rPr lang="da-DK" dirty="0"/>
              <a:t>sit amet</a:t>
            </a:r>
            <a:endParaRPr lang="ru-RU" dirty="0"/>
          </a:p>
        </p:txBody>
      </p:sp>
      <p:sp>
        <p:nvSpPr>
          <p:cNvPr id="3" name="Объект 2"/>
          <p:cNvSpPr>
            <a:spLocks noGrp="1"/>
          </p:cNvSpPr>
          <p:nvPr>
            <p:ph idx="1" hasCustomPrompt="1"/>
          </p:nvPr>
        </p:nvSpPr>
        <p:spPr>
          <a:xfrm>
            <a:off x="5591150" y="2114236"/>
            <a:ext cx="6010299" cy="3602929"/>
          </a:xfrm>
        </p:spPr>
        <p:txBody>
          <a:bodyPr/>
          <a:lstStyle>
            <a:lvl1pPr algn="r">
              <a:defRPr/>
            </a:lvl1pPr>
            <a:lvl2pPr algn="r">
              <a:defRPr/>
            </a:lvl2pPr>
            <a:lvl3pPr algn="r">
              <a:defRPr/>
            </a:lvl3pPr>
            <a:lvl4pPr algn="r">
              <a:defRPr/>
            </a:lvl4pPr>
            <a:lvl5pPr algn="r">
              <a:defRPr/>
            </a:lvl5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a:t>
            </a:r>
            <a:endParaRPr lang="ru-RU" dirty="0"/>
          </a:p>
        </p:txBody>
      </p:sp>
      <p:sp>
        <p:nvSpPr>
          <p:cNvPr id="4" name="Дата 3"/>
          <p:cNvSpPr>
            <a:spLocks noGrp="1"/>
          </p:cNvSpPr>
          <p:nvPr>
            <p:ph type="dt" sz="half" idx="10"/>
          </p:nvPr>
        </p:nvSpPr>
        <p:spPr/>
        <p:txBody>
          <a:bodyPr/>
          <a:lstStyle/>
          <a:p>
            <a:fld id="{6BD8AA49-75D6-409B-8DBD-57CEB4B0E106}"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12" name="Рисунок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flipV="1">
            <a:off x="10345265" y="5699345"/>
            <a:ext cx="1846735" cy="313710"/>
          </a:xfrm>
          <a:prstGeom prst="rect">
            <a:avLst/>
          </a:prstGeom>
        </p:spPr>
      </p:pic>
      <p:pic>
        <p:nvPicPr>
          <p:cNvPr id="13" name="Рисунок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0947" y="549765"/>
            <a:ext cx="3444606" cy="5903721"/>
          </a:xfrm>
          <a:prstGeom prst="rect">
            <a:avLst/>
          </a:prstGeom>
        </p:spPr>
      </p:pic>
      <p:pic>
        <p:nvPicPr>
          <p:cNvPr id="14" name="Рисунок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V="1">
            <a:off x="9284886" y="0"/>
            <a:ext cx="2428422" cy="2433572"/>
          </a:xfrm>
          <a:prstGeom prst="rect">
            <a:avLst/>
          </a:prstGeom>
        </p:spPr>
      </p:pic>
    </p:spTree>
    <p:extLst>
      <p:ext uri="{BB962C8B-B14F-4D97-AF65-F5344CB8AC3E}">
        <p14:creationId xmlns:p14="http://schemas.microsoft.com/office/powerpoint/2010/main" val="32978515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_TEXTBOXEN">
    <p:spTree>
      <p:nvGrpSpPr>
        <p:cNvPr id="1" name=""/>
        <p:cNvGrpSpPr/>
        <p:nvPr/>
      </p:nvGrpSpPr>
      <p:grpSpPr>
        <a:xfrm>
          <a:off x="0" y="0"/>
          <a:ext cx="0" cy="0"/>
          <a:chOff x="0" y="0"/>
          <a:chExt cx="0" cy="0"/>
        </a:xfrm>
      </p:grpSpPr>
      <p:sp>
        <p:nvSpPr>
          <p:cNvPr id="10"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Text 1"/>
          <p:cNvSpPr>
            <a:spLocks noGrp="1"/>
          </p:cNvSpPr>
          <p:nvPr>
            <p:ph type="body" idx="1"/>
          </p:nvPr>
        </p:nvSpPr>
        <p:spPr bwMode="gray">
          <a:xfrm>
            <a:off x="540070" y="1512000"/>
            <a:ext cx="5339495" cy="360000"/>
          </a:xfrm>
          <a:solidFill>
            <a:schemeClr val="tx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5" name="Text 2"/>
          <p:cNvSpPr>
            <a:spLocks noGrp="1"/>
          </p:cNvSpPr>
          <p:nvPr>
            <p:ph type="body" sz="quarter" idx="3"/>
          </p:nvPr>
        </p:nvSpPr>
        <p:spPr bwMode="gray">
          <a:xfrm>
            <a:off x="6311622" y="1512000"/>
            <a:ext cx="5339495" cy="360000"/>
          </a:xfrm>
          <a:solidFill>
            <a:schemeClr val="tx2">
              <a:lumMod val="60000"/>
              <a:lumOff val="40000"/>
            </a:schemeClr>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11" name="Text 3"/>
          <p:cNvSpPr>
            <a:spLocks noGrp="1"/>
          </p:cNvSpPr>
          <p:nvPr>
            <p:ph type="body" idx="14"/>
          </p:nvPr>
        </p:nvSpPr>
        <p:spPr bwMode="gray">
          <a:xfrm>
            <a:off x="540070" y="3877200"/>
            <a:ext cx="5339495" cy="360000"/>
          </a:xfrm>
          <a:solidFill>
            <a:schemeClr val="accent1"/>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13" name="Text 4"/>
          <p:cNvSpPr>
            <a:spLocks noGrp="1"/>
          </p:cNvSpPr>
          <p:nvPr>
            <p:ph type="body" sz="quarter" idx="16"/>
          </p:nvPr>
        </p:nvSpPr>
        <p:spPr bwMode="gray">
          <a:xfrm>
            <a:off x="6311622" y="3877200"/>
            <a:ext cx="5339495" cy="360000"/>
          </a:xfrm>
          <a:solidFill>
            <a:schemeClr val="accent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9" name="Foliennummer"/>
          <p:cNvSpPr>
            <a:spLocks noGrp="1"/>
          </p:cNvSpPr>
          <p:nvPr>
            <p:ph type="sldNum" sz="quarter" idx="12"/>
          </p:nvPr>
        </p:nvSpPr>
        <p:spPr bwMode="gray">
          <a:xfrm>
            <a:off x="540070" y="6084000"/>
            <a:ext cx="900117" cy="360000"/>
          </a:xfrm>
          <a:prstGeom prst="rect">
            <a:avLst/>
          </a:prstGeom>
        </p:spPr>
        <p:txBody>
          <a:bodyPr/>
          <a:lstStyle/>
          <a:p>
            <a:fld id="{02CEFE82-39F2-4F47-8A0C-D5AB3496FA5C}" type="slidenum">
              <a:rPr lang="de-DE" noProof="0" smtClean="0"/>
              <a:pPr/>
              <a:t>‹Nr.›</a:t>
            </a:fld>
            <a:endParaRPr lang="de-DE" noProof="0"/>
          </a:p>
        </p:txBody>
      </p:sp>
      <p:sp>
        <p:nvSpPr>
          <p:cNvPr id="16"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7" name="Textplatzhalter 6"/>
          <p:cNvSpPr>
            <a:spLocks noGrp="1"/>
          </p:cNvSpPr>
          <p:nvPr>
            <p:ph type="body" sz="quarter" idx="19"/>
          </p:nvPr>
        </p:nvSpPr>
        <p:spPr>
          <a:xfrm>
            <a:off x="540071" y="1872000"/>
            <a:ext cx="5339208" cy="1573200"/>
          </a:xfrm>
          <a:custGeom>
            <a:avLst/>
            <a:gdLst/>
            <a:ahLst/>
            <a:cxnLst/>
            <a:rect l="l" t="t" r="r" b="b"/>
            <a:pathLst>
              <a:path w="5338513" h="1573200">
                <a:moveTo>
                  <a:pt x="0" y="0"/>
                </a:moveTo>
                <a:lnTo>
                  <a:pt x="5338513" y="0"/>
                </a:lnTo>
                <a:lnTo>
                  <a:pt x="5338513" y="953447"/>
                </a:lnTo>
                <a:lnTo>
                  <a:pt x="4718760" y="1573200"/>
                </a:lnTo>
                <a:lnTo>
                  <a:pt x="0" y="1573200"/>
                </a:lnTo>
                <a:close/>
              </a:path>
            </a:pathLst>
          </a:custGeom>
          <a:solidFill>
            <a:schemeClr val="bg1">
              <a:lumMod val="95000"/>
            </a:schemeClr>
          </a:solidFill>
        </p:spPr>
        <p:txBody>
          <a:bodyPr vert="horz" lIns="252000" tIns="252000" rIns="576000" bIns="252000" rtlCol="0">
            <a:noAutofit/>
          </a:bodyPr>
          <a:lstStyle>
            <a:lvl1pPr algn="l">
              <a:buClr>
                <a:schemeClr val="tx2"/>
              </a:buClr>
              <a:defRPr lang="de-DE" sz="1600" dirty="0"/>
            </a:lvl1pPr>
            <a:lvl2pPr algn="l">
              <a:buClr>
                <a:schemeClr val="tx2"/>
              </a:buClr>
              <a:defRPr sz="1400"/>
            </a:lvl2pPr>
            <a:lvl3pPr algn="l">
              <a:buClr>
                <a:schemeClr val="tx2"/>
              </a:buClr>
              <a:defRPr sz="1200"/>
            </a:lvl3pPr>
            <a:lvl4pPr algn="l">
              <a:buClr>
                <a:schemeClr val="tx2"/>
              </a:buCl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0">
              <a:buClr>
                <a:schemeClr val="tx2">
                  <a:lumMod val="60000"/>
                  <a:lumOff val="40000"/>
                </a:schemeClr>
              </a:buClr>
            </a:pPr>
            <a:endParaRPr lang="de-DE" dirty="0"/>
          </a:p>
        </p:txBody>
      </p:sp>
      <p:sp>
        <p:nvSpPr>
          <p:cNvPr id="21" name="Textplatzhalter 6"/>
          <p:cNvSpPr>
            <a:spLocks noGrp="1"/>
          </p:cNvSpPr>
          <p:nvPr>
            <p:ph type="body" sz="quarter" idx="20"/>
          </p:nvPr>
        </p:nvSpPr>
        <p:spPr>
          <a:xfrm>
            <a:off x="6311622" y="1872000"/>
            <a:ext cx="5339208" cy="1573200"/>
          </a:xfrm>
          <a:custGeom>
            <a:avLst/>
            <a:gdLst/>
            <a:ahLst/>
            <a:cxnLst/>
            <a:rect l="l" t="t" r="r" b="b"/>
            <a:pathLst>
              <a:path w="5338513" h="1573200">
                <a:moveTo>
                  <a:pt x="0" y="0"/>
                </a:moveTo>
                <a:lnTo>
                  <a:pt x="5338513" y="0"/>
                </a:lnTo>
                <a:lnTo>
                  <a:pt x="5338513" y="953447"/>
                </a:lnTo>
                <a:lnTo>
                  <a:pt x="4718760" y="1573200"/>
                </a:lnTo>
                <a:lnTo>
                  <a:pt x="0" y="1573200"/>
                </a:lnTo>
                <a:close/>
              </a:path>
            </a:pathLst>
          </a:custGeom>
          <a:solidFill>
            <a:schemeClr val="bg1">
              <a:lumMod val="95000"/>
            </a:schemeClr>
          </a:solidFill>
        </p:spPr>
        <p:txBody>
          <a:bodyPr vert="horz" lIns="252000" tIns="252000" rIns="576000" bIns="252000" rtlCol="0">
            <a:noAutofit/>
          </a:bodyPr>
          <a:lstStyle>
            <a:lvl1pPr algn="l">
              <a:buClr>
                <a:schemeClr val="tx2">
                  <a:lumMod val="60000"/>
                  <a:lumOff val="40000"/>
                </a:schemeClr>
              </a:buClr>
              <a:defRPr lang="de-DE" sz="1600" dirty="0"/>
            </a:lvl1pPr>
            <a:lvl2pPr algn="l">
              <a:buClr>
                <a:schemeClr val="tx2">
                  <a:lumMod val="60000"/>
                  <a:lumOff val="40000"/>
                </a:schemeClr>
              </a:buClr>
              <a:defRPr sz="1400"/>
            </a:lvl2pPr>
            <a:lvl3pPr algn="l">
              <a:buClr>
                <a:schemeClr val="tx2">
                  <a:lumMod val="60000"/>
                  <a:lumOff val="40000"/>
                </a:schemeClr>
              </a:buClr>
              <a:defRPr sz="1200"/>
            </a:lvl3pPr>
            <a:lvl4pPr algn="l">
              <a:buClr>
                <a:schemeClr val="tx2">
                  <a:lumMod val="60000"/>
                  <a:lumOff val="40000"/>
                </a:schemeClr>
              </a:buCl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0">
              <a:buClr>
                <a:schemeClr val="tx2">
                  <a:lumMod val="60000"/>
                  <a:lumOff val="40000"/>
                </a:schemeClr>
              </a:buClr>
            </a:pPr>
            <a:endParaRPr lang="de-DE" dirty="0"/>
          </a:p>
        </p:txBody>
      </p:sp>
      <p:sp>
        <p:nvSpPr>
          <p:cNvPr id="22" name="Textplatzhalter 6"/>
          <p:cNvSpPr>
            <a:spLocks noGrp="1"/>
          </p:cNvSpPr>
          <p:nvPr>
            <p:ph type="body" sz="quarter" idx="21"/>
          </p:nvPr>
        </p:nvSpPr>
        <p:spPr>
          <a:xfrm>
            <a:off x="540071" y="4235463"/>
            <a:ext cx="5339208" cy="1573200"/>
          </a:xfrm>
          <a:custGeom>
            <a:avLst/>
            <a:gdLst/>
            <a:ahLst/>
            <a:cxnLst/>
            <a:rect l="l" t="t" r="r" b="b"/>
            <a:pathLst>
              <a:path w="5338513" h="1573200">
                <a:moveTo>
                  <a:pt x="0" y="0"/>
                </a:moveTo>
                <a:lnTo>
                  <a:pt x="5338513" y="0"/>
                </a:lnTo>
                <a:lnTo>
                  <a:pt x="5338513" y="953447"/>
                </a:lnTo>
                <a:lnTo>
                  <a:pt x="4718760" y="1573200"/>
                </a:lnTo>
                <a:lnTo>
                  <a:pt x="0" y="1573200"/>
                </a:lnTo>
                <a:close/>
              </a:path>
            </a:pathLst>
          </a:custGeom>
          <a:solidFill>
            <a:schemeClr val="bg1">
              <a:lumMod val="95000"/>
            </a:schemeClr>
          </a:solidFill>
        </p:spPr>
        <p:txBody>
          <a:bodyPr vert="horz" lIns="252000" tIns="252000" rIns="576000" bIns="252000" rtlCol="0">
            <a:noAutofit/>
          </a:bodyPr>
          <a:lstStyle>
            <a:lvl1pPr algn="l">
              <a:buClr>
                <a:schemeClr val="accent1"/>
              </a:buClr>
              <a:defRPr lang="de-DE" sz="1600" dirty="0"/>
            </a:lvl1pPr>
            <a:lvl2pPr algn="l">
              <a:buClr>
                <a:schemeClr val="accent1"/>
              </a:buClr>
              <a:defRPr sz="1400"/>
            </a:lvl2pPr>
            <a:lvl3pPr algn="l">
              <a:buClr>
                <a:schemeClr val="accent1"/>
              </a:buClr>
              <a:defRPr sz="1200"/>
            </a:lvl3pPr>
            <a:lvl4pPr algn="l">
              <a:buClr>
                <a:schemeClr val="accent1"/>
              </a:buCl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0">
              <a:buClr>
                <a:schemeClr val="tx2">
                  <a:lumMod val="60000"/>
                  <a:lumOff val="40000"/>
                </a:schemeClr>
              </a:buClr>
            </a:pPr>
            <a:endParaRPr lang="de-DE" dirty="0"/>
          </a:p>
        </p:txBody>
      </p:sp>
      <p:sp>
        <p:nvSpPr>
          <p:cNvPr id="23" name="Textplatzhalter 6"/>
          <p:cNvSpPr>
            <a:spLocks noGrp="1"/>
          </p:cNvSpPr>
          <p:nvPr>
            <p:ph type="body" sz="quarter" idx="22"/>
          </p:nvPr>
        </p:nvSpPr>
        <p:spPr>
          <a:xfrm>
            <a:off x="6311622" y="4235463"/>
            <a:ext cx="5339208" cy="1573200"/>
          </a:xfrm>
          <a:custGeom>
            <a:avLst/>
            <a:gdLst/>
            <a:ahLst/>
            <a:cxnLst/>
            <a:rect l="l" t="t" r="r" b="b"/>
            <a:pathLst>
              <a:path w="5338513" h="1573200">
                <a:moveTo>
                  <a:pt x="0" y="0"/>
                </a:moveTo>
                <a:lnTo>
                  <a:pt x="5338513" y="0"/>
                </a:lnTo>
                <a:lnTo>
                  <a:pt x="5338513" y="953447"/>
                </a:lnTo>
                <a:lnTo>
                  <a:pt x="4718760" y="1573200"/>
                </a:lnTo>
                <a:lnTo>
                  <a:pt x="0" y="1573200"/>
                </a:lnTo>
                <a:close/>
              </a:path>
            </a:pathLst>
          </a:custGeom>
          <a:solidFill>
            <a:schemeClr val="bg1">
              <a:lumMod val="95000"/>
            </a:schemeClr>
          </a:solidFill>
        </p:spPr>
        <p:txBody>
          <a:bodyPr vert="horz" lIns="252000" tIns="252000" rIns="576000" bIns="252000" rtlCol="0">
            <a:noAutofit/>
          </a:bodyPr>
          <a:lstStyle>
            <a:lvl1pPr algn="l">
              <a:buClr>
                <a:schemeClr val="accent2"/>
              </a:buClr>
              <a:defRPr lang="de-DE" sz="1600" dirty="0"/>
            </a:lvl1pPr>
            <a:lvl2pPr algn="l">
              <a:buClr>
                <a:schemeClr val="accent2"/>
              </a:buClr>
              <a:defRPr sz="1400"/>
            </a:lvl2pPr>
            <a:lvl3pPr algn="l">
              <a:buClr>
                <a:schemeClr val="accent2"/>
              </a:buClr>
              <a:defRPr sz="1200"/>
            </a:lvl3pPr>
            <a:lvl4pPr algn="l">
              <a:buClr>
                <a:schemeClr val="accent2"/>
              </a:buCl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0">
              <a:buClr>
                <a:schemeClr val="tx2">
                  <a:lumMod val="60000"/>
                  <a:lumOff val="40000"/>
                </a:schemeClr>
              </a:buClr>
            </a:pPr>
            <a:endParaRPr lang="de-DE" dirty="0"/>
          </a:p>
        </p:txBody>
      </p:sp>
    </p:spTree>
    <p:extLst>
      <p:ext uri="{BB962C8B-B14F-4D97-AF65-F5344CB8AC3E}">
        <p14:creationId xmlns:p14="http://schemas.microsoft.com/office/powerpoint/2010/main" val="215140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4_TEXTBOXEN">
    <p:spTree>
      <p:nvGrpSpPr>
        <p:cNvPr id="1" name=""/>
        <p:cNvGrpSpPr/>
        <p:nvPr/>
      </p:nvGrpSpPr>
      <p:grpSpPr>
        <a:xfrm>
          <a:off x="0" y="0"/>
          <a:ext cx="0" cy="0"/>
          <a:chOff x="0" y="0"/>
          <a:chExt cx="0" cy="0"/>
        </a:xfrm>
      </p:grpSpPr>
      <p:sp>
        <p:nvSpPr>
          <p:cNvPr id="8"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10" name="Text 1"/>
          <p:cNvSpPr>
            <a:spLocks noGrp="1"/>
          </p:cNvSpPr>
          <p:nvPr>
            <p:ph type="body" idx="15" hasCustomPrompt="1"/>
          </p:nvPr>
        </p:nvSpPr>
        <p:spPr bwMode="gray">
          <a:xfrm>
            <a:off x="540070" y="1512000"/>
            <a:ext cx="3416845" cy="360000"/>
          </a:xfrm>
          <a:solidFill>
            <a:schemeClr val="tx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60" name="Text 2"/>
          <p:cNvSpPr>
            <a:spLocks noGrp="1"/>
          </p:cNvSpPr>
          <p:nvPr>
            <p:ph type="body" idx="22" hasCustomPrompt="1"/>
          </p:nvPr>
        </p:nvSpPr>
        <p:spPr bwMode="gray">
          <a:xfrm>
            <a:off x="4387171" y="1512000"/>
            <a:ext cx="3416845" cy="360000"/>
          </a:xfrm>
          <a:solidFill>
            <a:schemeClr val="tx2">
              <a:lumMod val="60000"/>
              <a:lumOff val="40000"/>
            </a:schemeClr>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64" name="Text 3"/>
          <p:cNvSpPr>
            <a:spLocks noGrp="1"/>
          </p:cNvSpPr>
          <p:nvPr>
            <p:ph type="body" idx="26" hasCustomPrompt="1"/>
          </p:nvPr>
        </p:nvSpPr>
        <p:spPr bwMode="gray">
          <a:xfrm>
            <a:off x="8230571" y="1512000"/>
            <a:ext cx="3416845" cy="360000"/>
          </a:xfrm>
          <a:solidFill>
            <a:schemeClr val="accent1"/>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56" name="Text 4"/>
          <p:cNvSpPr>
            <a:spLocks noGrp="1"/>
          </p:cNvSpPr>
          <p:nvPr>
            <p:ph type="body" idx="18" hasCustomPrompt="1"/>
          </p:nvPr>
        </p:nvSpPr>
        <p:spPr bwMode="gray">
          <a:xfrm>
            <a:off x="540070" y="3877050"/>
            <a:ext cx="3416845" cy="360000"/>
          </a:xfrm>
          <a:solidFill>
            <a:schemeClr val="accent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58" name="Text 5"/>
          <p:cNvSpPr>
            <a:spLocks noGrp="1"/>
          </p:cNvSpPr>
          <p:nvPr>
            <p:ph type="body" idx="20" hasCustomPrompt="1"/>
          </p:nvPr>
        </p:nvSpPr>
        <p:spPr bwMode="gray">
          <a:xfrm>
            <a:off x="4387171" y="3877050"/>
            <a:ext cx="3416845" cy="360000"/>
          </a:xfrm>
          <a:solidFill>
            <a:schemeClr val="accent2">
              <a:lumMod val="50000"/>
            </a:schemeClr>
          </a:solidFill>
        </p:spPr>
        <p:txBody>
          <a:bodyPr lIns="252000" rIns="144000" anchor="ctr"/>
          <a:lstStyle>
            <a:lvl1pPr marL="0" indent="0">
              <a:lnSpc>
                <a:spcPct val="100000"/>
              </a:lnSpc>
              <a:buNone/>
              <a:defRPr sz="2000" b="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62" name="Text 6"/>
          <p:cNvSpPr>
            <a:spLocks noGrp="1"/>
          </p:cNvSpPr>
          <p:nvPr>
            <p:ph type="body" idx="24" hasCustomPrompt="1"/>
          </p:nvPr>
        </p:nvSpPr>
        <p:spPr bwMode="gray">
          <a:xfrm>
            <a:off x="8230571" y="3877050"/>
            <a:ext cx="3416845" cy="360000"/>
          </a:xfrm>
          <a:solidFill>
            <a:schemeClr val="accent1">
              <a:lumMod val="75000"/>
            </a:schemeClr>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20"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22" name="Textplatzhalter 3"/>
          <p:cNvSpPr>
            <a:spLocks noGrp="1"/>
          </p:cNvSpPr>
          <p:nvPr>
            <p:ph type="body" sz="quarter" idx="27"/>
          </p:nvPr>
        </p:nvSpPr>
        <p:spPr>
          <a:xfrm>
            <a:off x="540070" y="1871664"/>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tx2"/>
              </a:buClr>
              <a:defRPr lang="de-DE" sz="1600" dirty="0"/>
            </a:lvl1pPr>
            <a:lvl2pPr>
              <a:buClr>
                <a:schemeClr val="tx2"/>
              </a:buClr>
              <a:defRPr sz="1400"/>
            </a:lvl2pPr>
            <a:lvl3pPr>
              <a:buClr>
                <a:schemeClr val="tx2"/>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
        <p:nvSpPr>
          <p:cNvPr id="25" name="Textplatzhalter 3"/>
          <p:cNvSpPr>
            <a:spLocks noGrp="1"/>
          </p:cNvSpPr>
          <p:nvPr>
            <p:ph type="body" sz="quarter" idx="28"/>
          </p:nvPr>
        </p:nvSpPr>
        <p:spPr>
          <a:xfrm>
            <a:off x="4387171" y="1871664"/>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tx2">
                  <a:lumMod val="60000"/>
                  <a:lumOff val="40000"/>
                </a:schemeClr>
              </a:buClr>
              <a:defRPr lang="de-DE" sz="1600" dirty="0"/>
            </a:lvl1pPr>
            <a:lvl2pPr>
              <a:buClr>
                <a:schemeClr val="tx2">
                  <a:lumMod val="60000"/>
                  <a:lumOff val="40000"/>
                </a:schemeClr>
              </a:buClr>
              <a:defRPr sz="1400"/>
            </a:lvl2pPr>
            <a:lvl3pPr>
              <a:buClr>
                <a:schemeClr val="tx2">
                  <a:lumMod val="60000"/>
                  <a:lumOff val="40000"/>
                </a:schemeClr>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
        <p:nvSpPr>
          <p:cNvPr id="26" name="Textplatzhalter 3"/>
          <p:cNvSpPr>
            <a:spLocks noGrp="1"/>
          </p:cNvSpPr>
          <p:nvPr>
            <p:ph type="body" sz="quarter" idx="29"/>
          </p:nvPr>
        </p:nvSpPr>
        <p:spPr>
          <a:xfrm>
            <a:off x="8230571" y="1871664"/>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accent1"/>
              </a:buClr>
              <a:defRPr lang="de-DE" sz="1600" dirty="0"/>
            </a:lvl1pPr>
            <a:lvl2pPr>
              <a:buClr>
                <a:schemeClr val="accent1"/>
              </a:buClr>
              <a:defRPr sz="1400"/>
            </a:lvl2pPr>
            <a:lvl3pPr>
              <a:buClr>
                <a:schemeClr val="accent1"/>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
        <p:nvSpPr>
          <p:cNvPr id="27" name="Textplatzhalter 3"/>
          <p:cNvSpPr>
            <a:spLocks noGrp="1"/>
          </p:cNvSpPr>
          <p:nvPr>
            <p:ph type="body" sz="quarter" idx="30"/>
          </p:nvPr>
        </p:nvSpPr>
        <p:spPr>
          <a:xfrm>
            <a:off x="540070" y="4235127"/>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accent2"/>
              </a:buClr>
              <a:defRPr lang="de-DE" sz="1600" dirty="0"/>
            </a:lvl1pPr>
            <a:lvl2pPr>
              <a:buClr>
                <a:schemeClr val="accent2"/>
              </a:buClr>
              <a:defRPr sz="1400"/>
            </a:lvl2pPr>
            <a:lvl3pPr>
              <a:buClr>
                <a:schemeClr val="accent2"/>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
        <p:nvSpPr>
          <p:cNvPr id="28" name="Textplatzhalter 3"/>
          <p:cNvSpPr>
            <a:spLocks noGrp="1"/>
          </p:cNvSpPr>
          <p:nvPr>
            <p:ph type="body" sz="quarter" idx="31"/>
          </p:nvPr>
        </p:nvSpPr>
        <p:spPr>
          <a:xfrm>
            <a:off x="4387171" y="4235127"/>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accent2">
                  <a:lumMod val="50000"/>
                </a:schemeClr>
              </a:buClr>
              <a:defRPr lang="de-DE" sz="1600" dirty="0"/>
            </a:lvl1pPr>
            <a:lvl2pPr>
              <a:buClr>
                <a:schemeClr val="accent2">
                  <a:lumMod val="50000"/>
                </a:schemeClr>
              </a:buClr>
              <a:defRPr sz="1400"/>
            </a:lvl2pPr>
            <a:lvl3pPr>
              <a:buClr>
                <a:schemeClr val="accent2">
                  <a:lumMod val="50000"/>
                </a:schemeClr>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
        <p:nvSpPr>
          <p:cNvPr id="29" name="Textplatzhalter 3"/>
          <p:cNvSpPr>
            <a:spLocks noGrp="1"/>
          </p:cNvSpPr>
          <p:nvPr>
            <p:ph type="body" sz="quarter" idx="32"/>
          </p:nvPr>
        </p:nvSpPr>
        <p:spPr>
          <a:xfrm>
            <a:off x="8230571" y="4235127"/>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accent1">
                  <a:lumMod val="75000"/>
                </a:schemeClr>
              </a:buClr>
              <a:defRPr lang="de-DE" sz="1600" dirty="0"/>
            </a:lvl1pPr>
            <a:lvl2pPr>
              <a:buClr>
                <a:schemeClr val="accent1">
                  <a:lumMod val="75000"/>
                </a:schemeClr>
              </a:buClr>
              <a:defRPr sz="1400"/>
            </a:lvl2pPr>
            <a:lvl3pPr>
              <a:buClr>
                <a:schemeClr val="accent1">
                  <a:lumMod val="75000"/>
                </a:schemeClr>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Tree>
    <p:extLst>
      <p:ext uri="{BB962C8B-B14F-4D97-AF65-F5344CB8AC3E}">
        <p14:creationId xmlns:p14="http://schemas.microsoft.com/office/powerpoint/2010/main" val="38757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5_TEXTBOXEN">
    <p:spTree>
      <p:nvGrpSpPr>
        <p:cNvPr id="1" name=""/>
        <p:cNvGrpSpPr/>
        <p:nvPr/>
      </p:nvGrpSpPr>
      <p:grpSpPr>
        <a:xfrm>
          <a:off x="0" y="0"/>
          <a:ext cx="0" cy="0"/>
          <a:chOff x="0" y="0"/>
          <a:chExt cx="0" cy="0"/>
        </a:xfrm>
      </p:grpSpPr>
      <p:sp>
        <p:nvSpPr>
          <p:cNvPr id="10"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Text 1"/>
          <p:cNvSpPr>
            <a:spLocks noGrp="1"/>
          </p:cNvSpPr>
          <p:nvPr>
            <p:ph type="body" idx="1" hasCustomPrompt="1"/>
          </p:nvPr>
        </p:nvSpPr>
        <p:spPr bwMode="gray">
          <a:xfrm>
            <a:off x="540070" y="1512000"/>
            <a:ext cx="2671548" cy="360000"/>
          </a:xfrm>
          <a:solidFill>
            <a:schemeClr val="tx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 bearbeiten</a:t>
            </a:r>
          </a:p>
        </p:txBody>
      </p:sp>
      <p:sp>
        <p:nvSpPr>
          <p:cNvPr id="27" name="Text 2"/>
          <p:cNvSpPr>
            <a:spLocks noGrp="1"/>
          </p:cNvSpPr>
          <p:nvPr>
            <p:ph type="body" sz="quarter" idx="16" hasCustomPrompt="1"/>
          </p:nvPr>
        </p:nvSpPr>
        <p:spPr bwMode="gray">
          <a:xfrm>
            <a:off x="3353236" y="1512000"/>
            <a:ext cx="2671548" cy="360000"/>
          </a:xfrm>
          <a:solidFill>
            <a:schemeClr val="tx2">
              <a:lumMod val="60000"/>
              <a:lumOff val="40000"/>
            </a:schemeClr>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 bearbeiten</a:t>
            </a:r>
          </a:p>
        </p:txBody>
      </p:sp>
      <p:sp>
        <p:nvSpPr>
          <p:cNvPr id="25" name="Text 3"/>
          <p:cNvSpPr>
            <a:spLocks noGrp="1"/>
          </p:cNvSpPr>
          <p:nvPr>
            <p:ph type="body" sz="quarter" idx="14" hasCustomPrompt="1"/>
          </p:nvPr>
        </p:nvSpPr>
        <p:spPr bwMode="gray">
          <a:xfrm>
            <a:off x="6166403" y="1512000"/>
            <a:ext cx="2671548" cy="360000"/>
          </a:xfrm>
          <a:solidFill>
            <a:schemeClr val="accent1"/>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 bearbeiten</a:t>
            </a:r>
          </a:p>
        </p:txBody>
      </p:sp>
      <p:sp>
        <p:nvSpPr>
          <p:cNvPr id="5" name="Text 4"/>
          <p:cNvSpPr>
            <a:spLocks noGrp="1"/>
          </p:cNvSpPr>
          <p:nvPr>
            <p:ph type="body" sz="quarter" idx="3" hasCustomPrompt="1"/>
          </p:nvPr>
        </p:nvSpPr>
        <p:spPr bwMode="gray">
          <a:xfrm>
            <a:off x="8974818" y="1512000"/>
            <a:ext cx="2671548" cy="360000"/>
          </a:xfrm>
          <a:solidFill>
            <a:schemeClr val="accent2"/>
          </a:solidFill>
        </p:spPr>
        <p:txBody>
          <a:bodyPr lIns="252000" rIns="144000" anchor="ctr"/>
          <a:lstStyle>
            <a:lvl1pPr marL="0" indent="0">
              <a:lnSpc>
                <a:spcPct val="100000"/>
              </a:lnSpc>
              <a:buNone/>
              <a:defRPr sz="2000" b="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 bearbeiten</a:t>
            </a:r>
          </a:p>
        </p:txBody>
      </p:sp>
      <p:sp>
        <p:nvSpPr>
          <p:cNvPr id="9" name="Foliennummer"/>
          <p:cNvSpPr>
            <a:spLocks noGrp="1"/>
          </p:cNvSpPr>
          <p:nvPr>
            <p:ph type="sldNum" sz="quarter" idx="12"/>
          </p:nvPr>
        </p:nvSpPr>
        <p:spPr bwMode="gray">
          <a:xfrm>
            <a:off x="540070" y="6084000"/>
            <a:ext cx="900117" cy="360000"/>
          </a:xfrm>
          <a:prstGeom prst="rect">
            <a:avLst/>
          </a:prstGeom>
        </p:spPr>
        <p:txBody>
          <a:bodyPr/>
          <a:lstStyle/>
          <a:p>
            <a:fld id="{02CEFE82-39F2-4F47-8A0C-D5AB3496FA5C}" type="slidenum">
              <a:rPr lang="de-DE" noProof="0" smtClean="0"/>
              <a:pPr/>
              <a:t>‹Nr.›</a:t>
            </a:fld>
            <a:endParaRPr lang="de-DE" noProof="0"/>
          </a:p>
        </p:txBody>
      </p:sp>
      <p:sp>
        <p:nvSpPr>
          <p:cNvPr id="16"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7" name="Textplatzhalter 6"/>
          <p:cNvSpPr>
            <a:spLocks noGrp="1"/>
          </p:cNvSpPr>
          <p:nvPr>
            <p:ph type="body" sz="quarter" idx="19"/>
          </p:nvPr>
        </p:nvSpPr>
        <p:spPr>
          <a:xfrm>
            <a:off x="541408" y="1871999"/>
            <a:ext cx="2670210" cy="3936663"/>
          </a:xfrm>
          <a:custGeom>
            <a:avLst/>
            <a:gdLst/>
            <a:ahLst/>
            <a:cxnLst/>
            <a:rect l="l" t="t" r="r" b="b"/>
            <a:pathLst>
              <a:path w="2669862" h="3936663">
                <a:moveTo>
                  <a:pt x="0" y="0"/>
                </a:moveTo>
                <a:lnTo>
                  <a:pt x="2669862" y="0"/>
                </a:lnTo>
                <a:lnTo>
                  <a:pt x="2669862" y="3300215"/>
                </a:lnTo>
                <a:lnTo>
                  <a:pt x="2033414" y="3936663"/>
                </a:lnTo>
                <a:lnTo>
                  <a:pt x="0" y="3936663"/>
                </a:lnTo>
                <a:close/>
              </a:path>
            </a:pathLst>
          </a:custGeom>
          <a:solidFill>
            <a:schemeClr val="bg1">
              <a:lumMod val="95000"/>
            </a:schemeClr>
          </a:solidFill>
        </p:spPr>
        <p:txBody>
          <a:bodyPr vert="horz" lIns="252000" tIns="252000" rIns="252000" bIns="252000" rtlCol="0">
            <a:noAutofit/>
          </a:bodyPr>
          <a:lstStyle>
            <a:lvl1pPr>
              <a:buClr>
                <a:schemeClr val="tx2"/>
              </a:buClr>
              <a:defRPr lang="de-DE" sz="1600" dirty="0"/>
            </a:lvl1pPr>
            <a:lvl2pPr>
              <a:buClr>
                <a:schemeClr val="tx2"/>
              </a:buClr>
              <a:defRPr sz="1400"/>
            </a:lvl2pPr>
            <a:lvl3pPr>
              <a:buClr>
                <a:schemeClr val="tx2"/>
              </a:buClr>
              <a:defRPr sz="1200"/>
            </a:lvl3pPr>
            <a:lvl4pPr>
              <a:buClr>
                <a:schemeClr val="tx2"/>
              </a:buClr>
              <a:defRPr sz="1100"/>
            </a:lvl4pPr>
            <a:lvl5pPr>
              <a:buClr>
                <a:schemeClr val="tx2"/>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endParaRPr lang="de-DE" dirty="0"/>
          </a:p>
        </p:txBody>
      </p:sp>
      <p:sp>
        <p:nvSpPr>
          <p:cNvPr id="19" name="Textplatzhalter 6"/>
          <p:cNvSpPr>
            <a:spLocks noGrp="1"/>
          </p:cNvSpPr>
          <p:nvPr>
            <p:ph type="body" sz="quarter" idx="20"/>
          </p:nvPr>
        </p:nvSpPr>
        <p:spPr>
          <a:xfrm>
            <a:off x="3353236" y="1871999"/>
            <a:ext cx="2670210" cy="3936663"/>
          </a:xfrm>
          <a:custGeom>
            <a:avLst/>
            <a:gdLst/>
            <a:ahLst/>
            <a:cxnLst/>
            <a:rect l="l" t="t" r="r" b="b"/>
            <a:pathLst>
              <a:path w="2669862" h="3936663">
                <a:moveTo>
                  <a:pt x="0" y="0"/>
                </a:moveTo>
                <a:lnTo>
                  <a:pt x="2669862" y="0"/>
                </a:lnTo>
                <a:lnTo>
                  <a:pt x="2669862" y="3300215"/>
                </a:lnTo>
                <a:lnTo>
                  <a:pt x="2033414" y="3936663"/>
                </a:lnTo>
                <a:lnTo>
                  <a:pt x="0" y="3936663"/>
                </a:lnTo>
                <a:close/>
              </a:path>
            </a:pathLst>
          </a:custGeom>
          <a:solidFill>
            <a:schemeClr val="bg1">
              <a:lumMod val="95000"/>
            </a:schemeClr>
          </a:solidFill>
        </p:spPr>
        <p:txBody>
          <a:bodyPr vert="horz" lIns="252000" tIns="252000" rIns="252000" bIns="252000" rtlCol="0">
            <a:noAutofit/>
          </a:bodyPr>
          <a:lstStyle>
            <a:lvl1pPr>
              <a:buClr>
                <a:schemeClr val="tx2">
                  <a:lumMod val="60000"/>
                  <a:lumOff val="40000"/>
                </a:schemeClr>
              </a:buClr>
              <a:defRPr lang="de-DE" sz="1600" dirty="0"/>
            </a:lvl1pPr>
            <a:lvl2pPr>
              <a:buClr>
                <a:schemeClr val="tx2">
                  <a:lumMod val="60000"/>
                  <a:lumOff val="40000"/>
                </a:schemeClr>
              </a:buClr>
              <a:defRPr sz="1400"/>
            </a:lvl2pPr>
            <a:lvl3pPr>
              <a:buClr>
                <a:schemeClr val="tx2">
                  <a:lumMod val="60000"/>
                  <a:lumOff val="40000"/>
                </a:schemeClr>
              </a:buClr>
              <a:defRPr sz="1200"/>
            </a:lvl3pPr>
            <a:lvl4pPr>
              <a:buClr>
                <a:schemeClr val="tx2">
                  <a:lumMod val="60000"/>
                  <a:lumOff val="40000"/>
                </a:schemeClr>
              </a:buClr>
              <a:defRPr sz="1100"/>
            </a:lvl4pPr>
            <a:lvl5pPr>
              <a:buClr>
                <a:schemeClr val="tx2">
                  <a:lumMod val="60000"/>
                  <a:lumOff val="40000"/>
                </a:schemeClr>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endParaRPr lang="de-DE" dirty="0"/>
          </a:p>
        </p:txBody>
      </p:sp>
      <p:sp>
        <p:nvSpPr>
          <p:cNvPr id="20" name="Textplatzhalter 6"/>
          <p:cNvSpPr>
            <a:spLocks noGrp="1"/>
          </p:cNvSpPr>
          <p:nvPr>
            <p:ph type="body" sz="quarter" idx="21"/>
          </p:nvPr>
        </p:nvSpPr>
        <p:spPr>
          <a:xfrm>
            <a:off x="6166402" y="1871999"/>
            <a:ext cx="2670210" cy="3936663"/>
          </a:xfrm>
          <a:custGeom>
            <a:avLst/>
            <a:gdLst/>
            <a:ahLst/>
            <a:cxnLst/>
            <a:rect l="l" t="t" r="r" b="b"/>
            <a:pathLst>
              <a:path w="2669862" h="3936663">
                <a:moveTo>
                  <a:pt x="0" y="0"/>
                </a:moveTo>
                <a:lnTo>
                  <a:pt x="2669862" y="0"/>
                </a:lnTo>
                <a:lnTo>
                  <a:pt x="2669862" y="3300215"/>
                </a:lnTo>
                <a:lnTo>
                  <a:pt x="2033414" y="3936663"/>
                </a:lnTo>
                <a:lnTo>
                  <a:pt x="0" y="3936663"/>
                </a:lnTo>
                <a:close/>
              </a:path>
            </a:pathLst>
          </a:custGeom>
          <a:solidFill>
            <a:schemeClr val="bg1">
              <a:lumMod val="95000"/>
            </a:schemeClr>
          </a:solidFill>
        </p:spPr>
        <p:txBody>
          <a:bodyPr vert="horz" lIns="252000" tIns="252000" rIns="252000" bIns="252000" rtlCol="0">
            <a:noAutofit/>
          </a:bodyPr>
          <a:lstStyle>
            <a:lvl1pPr>
              <a:defRPr lang="de-DE" sz="1600" dirty="0"/>
            </a:lvl1pPr>
            <a:lvl2pPr>
              <a:defRPr sz="1400"/>
            </a:lvl2pPr>
            <a:lvl3pPr>
              <a:defRPr sz="1200"/>
            </a:lvl3pPr>
            <a:lvl4pPr>
              <a:defRPr sz="1100"/>
            </a:lvl4pPr>
            <a:lvl5pP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endParaRPr lang="de-DE" dirty="0"/>
          </a:p>
        </p:txBody>
      </p:sp>
      <p:sp>
        <p:nvSpPr>
          <p:cNvPr id="21" name="Textplatzhalter 6"/>
          <p:cNvSpPr>
            <a:spLocks noGrp="1"/>
          </p:cNvSpPr>
          <p:nvPr>
            <p:ph type="body" sz="quarter" idx="22"/>
          </p:nvPr>
        </p:nvSpPr>
        <p:spPr>
          <a:xfrm>
            <a:off x="8974818" y="1871999"/>
            <a:ext cx="2670210" cy="3936663"/>
          </a:xfrm>
          <a:custGeom>
            <a:avLst/>
            <a:gdLst/>
            <a:ahLst/>
            <a:cxnLst/>
            <a:rect l="l" t="t" r="r" b="b"/>
            <a:pathLst>
              <a:path w="2669862" h="3936663">
                <a:moveTo>
                  <a:pt x="0" y="0"/>
                </a:moveTo>
                <a:lnTo>
                  <a:pt x="2669862" y="0"/>
                </a:lnTo>
                <a:lnTo>
                  <a:pt x="2669862" y="3300215"/>
                </a:lnTo>
                <a:lnTo>
                  <a:pt x="2033414" y="3936663"/>
                </a:lnTo>
                <a:lnTo>
                  <a:pt x="0" y="3936663"/>
                </a:lnTo>
                <a:close/>
              </a:path>
            </a:pathLst>
          </a:custGeom>
          <a:solidFill>
            <a:schemeClr val="bg1">
              <a:lumMod val="95000"/>
            </a:schemeClr>
          </a:solidFill>
        </p:spPr>
        <p:txBody>
          <a:bodyPr vert="horz" lIns="252000" tIns="252000" rIns="252000" bIns="252000" rtlCol="0">
            <a:noAutofit/>
          </a:bodyPr>
          <a:lstStyle>
            <a:lvl1pPr>
              <a:buClr>
                <a:schemeClr val="accent2"/>
              </a:buClr>
              <a:defRPr lang="de-DE" sz="1600" dirty="0"/>
            </a:lvl1pPr>
            <a:lvl2pPr>
              <a:buClr>
                <a:schemeClr val="accent2"/>
              </a:buClr>
              <a:defRPr sz="1400"/>
            </a:lvl2pPr>
            <a:lvl3pPr>
              <a:buClr>
                <a:schemeClr val="accent2"/>
              </a:buClr>
              <a:defRPr sz="1200"/>
            </a:lvl3pPr>
            <a:lvl4pPr>
              <a:buClr>
                <a:schemeClr val="accent2"/>
              </a:buClr>
              <a:defRPr sz="1100"/>
            </a:lvl4pPr>
            <a:lvl5pPr>
              <a:buClr>
                <a:schemeClr val="accent2"/>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endParaRPr lang="de-DE" dirty="0"/>
          </a:p>
        </p:txBody>
      </p:sp>
    </p:spTree>
    <p:extLst>
      <p:ext uri="{BB962C8B-B14F-4D97-AF65-F5344CB8AC3E}">
        <p14:creationId xmlns:p14="http://schemas.microsoft.com/office/powerpoint/2010/main" val="1741068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TEXT &amp; BILD">
    <p:spTree>
      <p:nvGrpSpPr>
        <p:cNvPr id="1" name=""/>
        <p:cNvGrpSpPr/>
        <p:nvPr/>
      </p:nvGrpSpPr>
      <p:grpSpPr>
        <a:xfrm>
          <a:off x="0" y="0"/>
          <a:ext cx="0" cy="0"/>
          <a:chOff x="0" y="0"/>
          <a:chExt cx="0" cy="0"/>
        </a:xfrm>
      </p:grpSpPr>
      <p:sp>
        <p:nvSpPr>
          <p:cNvPr id="2" name="Titel"/>
          <p:cNvSpPr>
            <a:spLocks noGrp="1"/>
          </p:cNvSpPr>
          <p:nvPr>
            <p:ph type="title"/>
          </p:nvPr>
        </p:nvSpPr>
        <p:spPr bwMode="gray">
          <a:xfrm>
            <a:off x="540070" y="432000"/>
            <a:ext cx="11111046" cy="1080000"/>
          </a:xfrm>
        </p:spPr>
        <p:txBody>
          <a:bodyPr/>
          <a:lstStyle/>
          <a:p>
            <a:r>
              <a:rPr lang="de-DE" noProof="0" dirty="0"/>
              <a:t>Titelmasterformat durch Klicken bearbeiten</a:t>
            </a:r>
          </a:p>
        </p:txBody>
      </p:sp>
      <p:sp>
        <p:nvSpPr>
          <p:cNvPr id="8"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11" name="Bild 1"/>
          <p:cNvSpPr>
            <a:spLocks noGrp="1"/>
          </p:cNvSpPr>
          <p:nvPr>
            <p:ph type="pic" sz="quarter" idx="15"/>
          </p:nvPr>
        </p:nvSpPr>
        <p:spPr bwMode="gray">
          <a:xfrm>
            <a:off x="540070" y="1512000"/>
            <a:ext cx="3416845" cy="2365200"/>
          </a:xfrm>
          <a:solidFill>
            <a:schemeClr val="bg1">
              <a:lumMod val="85000"/>
            </a:schemeClr>
          </a:solidFill>
        </p:spPr>
        <p:txBody>
          <a:bodyPr lIns="144000" tIns="144000" rIns="144000" bIns="144000"/>
          <a:lstStyle>
            <a:lvl1pPr marL="0" indent="0">
              <a:buNone/>
              <a:defRPr/>
            </a:lvl1pPr>
          </a:lstStyle>
          <a:p>
            <a:r>
              <a:rPr lang="de-DE" noProof="0"/>
              <a:t>Bild</a:t>
            </a:r>
          </a:p>
        </p:txBody>
      </p:sp>
      <p:sp>
        <p:nvSpPr>
          <p:cNvPr id="4" name="Text 3"/>
          <p:cNvSpPr>
            <a:spLocks noGrp="1"/>
          </p:cNvSpPr>
          <p:nvPr>
            <p:ph type="body" sz="quarter" idx="29" hasCustomPrompt="1"/>
          </p:nvPr>
        </p:nvSpPr>
        <p:spPr bwMode="gray">
          <a:xfrm>
            <a:off x="540070" y="3517050"/>
            <a:ext cx="3416845" cy="360000"/>
          </a:xfrm>
          <a:solidFill>
            <a:schemeClr val="tx2">
              <a:alpha val="80000"/>
            </a:schemeClr>
          </a:solidFill>
        </p:spPr>
        <p:txBody>
          <a:bodyPr lIns="252000" rIns="180000" anchor="ctr"/>
          <a:lstStyle>
            <a:lvl1pPr marL="0" indent="0">
              <a:lnSpc>
                <a:spcPct val="100000"/>
              </a:lnSpc>
              <a:buNone/>
              <a:defRPr>
                <a:solidFill>
                  <a:schemeClr val="bg1"/>
                </a:solidFill>
                <a:latin typeface="+mj-lt"/>
              </a:defRPr>
            </a:lvl1pPr>
          </a:lstStyle>
          <a:p>
            <a:pPr lvl="0"/>
            <a:r>
              <a:rPr lang="de-DE" noProof="0" dirty="0"/>
              <a:t>Textformat bearbeiten</a:t>
            </a:r>
          </a:p>
        </p:txBody>
      </p:sp>
      <p:sp>
        <p:nvSpPr>
          <p:cNvPr id="58" name="Bild 2"/>
          <p:cNvSpPr>
            <a:spLocks noGrp="1"/>
          </p:cNvSpPr>
          <p:nvPr>
            <p:ph type="pic" sz="quarter" idx="22"/>
          </p:nvPr>
        </p:nvSpPr>
        <p:spPr bwMode="gray">
          <a:xfrm>
            <a:off x="4387171" y="1512000"/>
            <a:ext cx="3416845" cy="2365200"/>
          </a:xfrm>
          <a:solidFill>
            <a:schemeClr val="bg1">
              <a:lumMod val="85000"/>
            </a:schemeClr>
          </a:solidFill>
        </p:spPr>
        <p:txBody>
          <a:bodyPr lIns="144000" tIns="144000" rIns="144000" bIns="144000"/>
          <a:lstStyle>
            <a:lvl1pPr marL="0" indent="0">
              <a:buNone/>
              <a:defRPr/>
            </a:lvl1pPr>
          </a:lstStyle>
          <a:p>
            <a:r>
              <a:rPr lang="de-DE" noProof="0"/>
              <a:t>Bild</a:t>
            </a:r>
          </a:p>
        </p:txBody>
      </p:sp>
      <p:sp>
        <p:nvSpPr>
          <p:cNvPr id="18" name="Text 2"/>
          <p:cNvSpPr>
            <a:spLocks noGrp="1"/>
          </p:cNvSpPr>
          <p:nvPr>
            <p:ph type="body" sz="quarter" idx="30" hasCustomPrompt="1"/>
          </p:nvPr>
        </p:nvSpPr>
        <p:spPr bwMode="gray">
          <a:xfrm>
            <a:off x="4387171" y="3517050"/>
            <a:ext cx="3416845" cy="360000"/>
          </a:xfrm>
          <a:solidFill>
            <a:schemeClr val="tx2">
              <a:lumMod val="60000"/>
              <a:lumOff val="40000"/>
              <a:alpha val="80000"/>
            </a:schemeClr>
          </a:solidFill>
        </p:spPr>
        <p:txBody>
          <a:bodyPr lIns="252000" rIns="180000" anchor="ctr"/>
          <a:lstStyle>
            <a:lvl1pPr marL="0" indent="0">
              <a:lnSpc>
                <a:spcPct val="100000"/>
              </a:lnSpc>
              <a:buNone/>
              <a:defRPr>
                <a:solidFill>
                  <a:schemeClr val="bg1"/>
                </a:solidFill>
                <a:latin typeface="+mj-lt"/>
              </a:defRPr>
            </a:lvl1pPr>
          </a:lstStyle>
          <a:p>
            <a:pPr lvl="0"/>
            <a:r>
              <a:rPr lang="de-DE" noProof="0" dirty="0"/>
              <a:t>Textformat bearbeiten</a:t>
            </a:r>
          </a:p>
        </p:txBody>
      </p:sp>
      <p:sp>
        <p:nvSpPr>
          <p:cNvPr id="60" name="Bild 3"/>
          <p:cNvSpPr>
            <a:spLocks noGrp="1"/>
          </p:cNvSpPr>
          <p:nvPr>
            <p:ph type="pic" sz="quarter" idx="24"/>
          </p:nvPr>
        </p:nvSpPr>
        <p:spPr bwMode="gray">
          <a:xfrm>
            <a:off x="8234272" y="1512000"/>
            <a:ext cx="3416845" cy="2365200"/>
          </a:xfrm>
          <a:solidFill>
            <a:schemeClr val="bg1">
              <a:lumMod val="85000"/>
            </a:schemeClr>
          </a:solidFill>
        </p:spPr>
        <p:txBody>
          <a:bodyPr lIns="144000" tIns="144000" rIns="144000" bIns="144000"/>
          <a:lstStyle>
            <a:lvl1pPr marL="0" indent="0">
              <a:buNone/>
              <a:defRPr/>
            </a:lvl1pPr>
          </a:lstStyle>
          <a:p>
            <a:r>
              <a:rPr lang="de-DE" noProof="0"/>
              <a:t>Bild</a:t>
            </a:r>
          </a:p>
        </p:txBody>
      </p:sp>
      <p:sp>
        <p:nvSpPr>
          <p:cNvPr id="19" name="Text 3"/>
          <p:cNvSpPr>
            <a:spLocks noGrp="1"/>
          </p:cNvSpPr>
          <p:nvPr>
            <p:ph type="body" sz="quarter" idx="31" hasCustomPrompt="1"/>
          </p:nvPr>
        </p:nvSpPr>
        <p:spPr bwMode="gray">
          <a:xfrm>
            <a:off x="8234272" y="3517050"/>
            <a:ext cx="3416845" cy="360000"/>
          </a:xfrm>
          <a:solidFill>
            <a:schemeClr val="accent1">
              <a:alpha val="80000"/>
            </a:schemeClr>
          </a:solidFill>
        </p:spPr>
        <p:txBody>
          <a:bodyPr lIns="252000" rIns="180000" anchor="ctr"/>
          <a:lstStyle>
            <a:lvl1pPr marL="0" indent="0">
              <a:lnSpc>
                <a:spcPct val="100000"/>
              </a:lnSpc>
              <a:buNone/>
              <a:defRPr>
                <a:solidFill>
                  <a:schemeClr val="bg1"/>
                </a:solidFill>
                <a:latin typeface="+mj-lt"/>
              </a:defRPr>
            </a:lvl1pPr>
          </a:lstStyle>
          <a:p>
            <a:pPr lvl="0"/>
            <a:r>
              <a:rPr lang="de-DE" noProof="0" dirty="0"/>
              <a:t>Textformat bearbeiten</a:t>
            </a:r>
          </a:p>
        </p:txBody>
      </p:sp>
      <p:sp>
        <p:nvSpPr>
          <p:cNvPr id="23" name="Textplatzhalter 8"/>
          <p:cNvSpPr>
            <a:spLocks noGrp="1"/>
          </p:cNvSpPr>
          <p:nvPr>
            <p:ph type="body" sz="quarter" idx="33"/>
          </p:nvPr>
        </p:nvSpPr>
        <p:spPr>
          <a:xfrm>
            <a:off x="540070" y="3877050"/>
            <a:ext cx="3416845" cy="1931613"/>
          </a:xfrm>
          <a:custGeom>
            <a:avLst/>
            <a:gdLst/>
            <a:ahLst/>
            <a:cxnLst/>
            <a:rect l="l" t="t" r="r" b="b"/>
            <a:pathLst>
              <a:path w="3416400" h="1931613">
                <a:moveTo>
                  <a:pt x="0" y="0"/>
                </a:moveTo>
                <a:lnTo>
                  <a:pt x="3416400" y="0"/>
                </a:lnTo>
                <a:lnTo>
                  <a:pt x="3416400" y="1318586"/>
                </a:lnTo>
                <a:lnTo>
                  <a:pt x="2803373" y="1931613"/>
                </a:lnTo>
                <a:lnTo>
                  <a:pt x="0" y="1931613"/>
                </a:lnTo>
                <a:close/>
              </a:path>
            </a:pathLst>
          </a:custGeom>
          <a:solidFill>
            <a:schemeClr val="bg1">
              <a:lumMod val="95000"/>
            </a:schemeClr>
          </a:solidFill>
        </p:spPr>
        <p:txBody>
          <a:bodyPr vert="horz" lIns="252000" tIns="252000" rIns="576000" bIns="252000" rtlCol="0">
            <a:noAutofit/>
          </a:bodyPr>
          <a:lstStyle>
            <a:lvl1pPr>
              <a:buClr>
                <a:schemeClr val="tx2"/>
              </a:buClr>
              <a:defRPr lang="de-DE" sz="1600" dirty="0"/>
            </a:lvl1pPr>
            <a:lvl2pPr>
              <a:defRPr sz="1400"/>
            </a:lvl2pPr>
            <a:lvl3pPr>
              <a:defRPr sz="1200"/>
            </a:lvl3pPr>
            <a:lvl4pP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endParaRPr lang="de-DE" dirty="0"/>
          </a:p>
        </p:txBody>
      </p:sp>
      <p:sp>
        <p:nvSpPr>
          <p:cNvPr id="24" name="Textplatzhalter 8"/>
          <p:cNvSpPr>
            <a:spLocks noGrp="1"/>
          </p:cNvSpPr>
          <p:nvPr>
            <p:ph type="body" sz="quarter" idx="34"/>
          </p:nvPr>
        </p:nvSpPr>
        <p:spPr>
          <a:xfrm>
            <a:off x="4387171" y="3877050"/>
            <a:ext cx="3416845" cy="1931613"/>
          </a:xfrm>
          <a:custGeom>
            <a:avLst/>
            <a:gdLst/>
            <a:ahLst/>
            <a:cxnLst/>
            <a:rect l="l" t="t" r="r" b="b"/>
            <a:pathLst>
              <a:path w="3416400" h="1931613">
                <a:moveTo>
                  <a:pt x="0" y="0"/>
                </a:moveTo>
                <a:lnTo>
                  <a:pt x="3416400" y="0"/>
                </a:lnTo>
                <a:lnTo>
                  <a:pt x="3416400" y="1318586"/>
                </a:lnTo>
                <a:lnTo>
                  <a:pt x="2803373" y="1931613"/>
                </a:lnTo>
                <a:lnTo>
                  <a:pt x="0" y="1931613"/>
                </a:lnTo>
                <a:close/>
              </a:path>
            </a:pathLst>
          </a:custGeom>
          <a:solidFill>
            <a:schemeClr val="bg1">
              <a:lumMod val="95000"/>
            </a:schemeClr>
          </a:solidFill>
        </p:spPr>
        <p:txBody>
          <a:bodyPr vert="horz" lIns="252000" tIns="252000" rIns="576000" bIns="252000" rtlCol="0">
            <a:noAutofit/>
          </a:bodyPr>
          <a:lstStyle>
            <a:lvl1pPr>
              <a:buClr>
                <a:schemeClr val="tx2">
                  <a:lumMod val="60000"/>
                  <a:lumOff val="40000"/>
                </a:schemeClr>
              </a:buClr>
              <a:defRPr lang="de-DE" sz="1600" dirty="0"/>
            </a:lvl1pPr>
            <a:lvl2pPr>
              <a:buClr>
                <a:schemeClr val="tx2">
                  <a:lumMod val="60000"/>
                  <a:lumOff val="40000"/>
                </a:schemeClr>
              </a:buClr>
              <a:defRPr sz="1400"/>
            </a:lvl2pPr>
            <a:lvl3pPr>
              <a:buClr>
                <a:schemeClr val="tx2">
                  <a:lumMod val="60000"/>
                  <a:lumOff val="40000"/>
                </a:schemeClr>
              </a:buClr>
              <a:defRPr sz="1200"/>
            </a:lvl3pPr>
            <a:lvl4pPr>
              <a:buClr>
                <a:schemeClr val="tx2">
                  <a:lumMod val="60000"/>
                  <a:lumOff val="40000"/>
                </a:schemeClr>
              </a:buCl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endParaRPr lang="de-DE" dirty="0"/>
          </a:p>
        </p:txBody>
      </p:sp>
      <p:sp>
        <p:nvSpPr>
          <p:cNvPr id="25" name="Textplatzhalter 8"/>
          <p:cNvSpPr>
            <a:spLocks noGrp="1"/>
          </p:cNvSpPr>
          <p:nvPr>
            <p:ph type="body" sz="quarter" idx="35"/>
          </p:nvPr>
        </p:nvSpPr>
        <p:spPr>
          <a:xfrm>
            <a:off x="8234272" y="3877050"/>
            <a:ext cx="3416845" cy="1931613"/>
          </a:xfrm>
          <a:custGeom>
            <a:avLst/>
            <a:gdLst/>
            <a:ahLst/>
            <a:cxnLst/>
            <a:rect l="l" t="t" r="r" b="b"/>
            <a:pathLst>
              <a:path w="3416400" h="1931613">
                <a:moveTo>
                  <a:pt x="0" y="0"/>
                </a:moveTo>
                <a:lnTo>
                  <a:pt x="3416400" y="0"/>
                </a:lnTo>
                <a:lnTo>
                  <a:pt x="3416400" y="1318586"/>
                </a:lnTo>
                <a:lnTo>
                  <a:pt x="2803373" y="1931613"/>
                </a:lnTo>
                <a:lnTo>
                  <a:pt x="0" y="1931613"/>
                </a:lnTo>
                <a:close/>
              </a:path>
            </a:pathLst>
          </a:custGeom>
          <a:solidFill>
            <a:schemeClr val="bg1">
              <a:lumMod val="95000"/>
            </a:schemeClr>
          </a:solidFill>
        </p:spPr>
        <p:txBody>
          <a:bodyPr vert="horz" lIns="252000" tIns="252000" rIns="576000" bIns="252000" rtlCol="0">
            <a:noAutofit/>
          </a:bodyPr>
          <a:lstStyle>
            <a:lvl1pPr>
              <a:defRPr lang="de-DE" sz="1600" dirty="0"/>
            </a:lvl1pPr>
            <a:lvl2pPr>
              <a:defRPr sz="1400"/>
            </a:lvl2pPr>
            <a:lvl3pPr>
              <a:defRPr sz="1200"/>
            </a:lvl3pPr>
            <a:lvl4pP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endParaRPr lang="de-DE" dirty="0"/>
          </a:p>
        </p:txBody>
      </p:sp>
    </p:spTree>
    <p:extLst>
      <p:ext uri="{BB962C8B-B14F-4D97-AF65-F5344CB8AC3E}">
        <p14:creationId xmlns:p14="http://schemas.microsoft.com/office/powerpoint/2010/main" val="441030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TEXT &amp; BILD">
    <p:spTree>
      <p:nvGrpSpPr>
        <p:cNvPr id="1" name=""/>
        <p:cNvGrpSpPr/>
        <p:nvPr/>
      </p:nvGrpSpPr>
      <p:grpSpPr>
        <a:xfrm>
          <a:off x="0" y="0"/>
          <a:ext cx="0" cy="0"/>
          <a:chOff x="0" y="0"/>
          <a:chExt cx="0" cy="0"/>
        </a:xfrm>
      </p:grpSpPr>
      <p:sp>
        <p:nvSpPr>
          <p:cNvPr id="2" name="Titel"/>
          <p:cNvSpPr>
            <a:spLocks noGrp="1"/>
          </p:cNvSpPr>
          <p:nvPr>
            <p:ph type="title" hasCustomPrompt="1"/>
          </p:nvPr>
        </p:nvSpPr>
        <p:spPr bwMode="gray">
          <a:xfrm>
            <a:off x="540070" y="432000"/>
            <a:ext cx="7265746" cy="1080000"/>
          </a:xfrm>
        </p:spPr>
        <p:txBody>
          <a:bodyPr/>
          <a:lstStyle/>
          <a:p>
            <a:r>
              <a:rPr lang="de-DE" noProof="0" dirty="0"/>
              <a:t>Titelmasterformat bearbeiten</a:t>
            </a:r>
          </a:p>
        </p:txBody>
      </p:sp>
      <p:sp>
        <p:nvSpPr>
          <p:cNvPr id="8" name="Untertitel"/>
          <p:cNvSpPr>
            <a:spLocks noGrp="1"/>
          </p:cNvSpPr>
          <p:nvPr>
            <p:ph type="body" sz="quarter" idx="13" hasCustomPrompt="1"/>
          </p:nvPr>
        </p:nvSpPr>
        <p:spPr bwMode="gray">
          <a:xfrm>
            <a:off x="540070" y="972000"/>
            <a:ext cx="72657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p:cNvSpPr>
            <a:spLocks noGrp="1"/>
          </p:cNvSpPr>
          <p:nvPr>
            <p:ph sz="half" idx="1"/>
          </p:nvPr>
        </p:nvSpPr>
        <p:spPr bwMode="gray">
          <a:xfrm>
            <a:off x="540070" y="1512000"/>
            <a:ext cx="7265746" cy="42984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9" name="Bildplatzhalter 3"/>
          <p:cNvSpPr>
            <a:spLocks noGrp="1"/>
          </p:cNvSpPr>
          <p:nvPr>
            <p:ph type="pic" sz="quarter" idx="35"/>
          </p:nvPr>
        </p:nvSpPr>
        <p:spPr>
          <a:xfrm>
            <a:off x="8235086" y="0"/>
            <a:ext cx="3956915" cy="6858000"/>
          </a:xfrm>
          <a:custGeom>
            <a:avLst/>
            <a:gdLst/>
            <a:ahLst/>
            <a:cxnLst/>
            <a:rect l="l" t="t" r="r" b="b"/>
            <a:pathLst>
              <a:path w="3956400" h="6858000">
                <a:moveTo>
                  <a:pt x="0" y="0"/>
                </a:moveTo>
                <a:lnTo>
                  <a:pt x="3956400" y="0"/>
                </a:lnTo>
                <a:lnTo>
                  <a:pt x="3956400" y="6238081"/>
                </a:lnTo>
                <a:lnTo>
                  <a:pt x="3336481" y="6858000"/>
                </a:lnTo>
                <a:lnTo>
                  <a:pt x="0" y="6858000"/>
                </a:lnTo>
                <a:close/>
              </a:path>
            </a:pathLst>
          </a:custGeom>
          <a:solidFill>
            <a:schemeClr val="bg1">
              <a:lumMod val="85000"/>
            </a:schemeClr>
          </a:solidFill>
        </p:spPr>
        <p:txBody>
          <a:bodyPr lIns="144000" tIns="144000" rIns="144000" bIns="144000"/>
          <a:lstStyle>
            <a:lvl1pPr marL="0" indent="0">
              <a:buNone/>
              <a:defRPr/>
            </a:lvl1pPr>
          </a:lstStyle>
          <a:p>
            <a:endParaRPr lang="de-DE"/>
          </a:p>
        </p:txBody>
      </p:sp>
    </p:spTree>
    <p:extLst>
      <p:ext uri="{BB962C8B-B14F-4D97-AF65-F5344CB8AC3E}">
        <p14:creationId xmlns:p14="http://schemas.microsoft.com/office/powerpoint/2010/main" val="2373140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TEXT &amp; BILD">
    <p:spTree>
      <p:nvGrpSpPr>
        <p:cNvPr id="1" name=""/>
        <p:cNvGrpSpPr/>
        <p:nvPr/>
      </p:nvGrpSpPr>
      <p:grpSpPr>
        <a:xfrm>
          <a:off x="0" y="0"/>
          <a:ext cx="0" cy="0"/>
          <a:chOff x="0" y="0"/>
          <a:chExt cx="0" cy="0"/>
        </a:xfrm>
      </p:grpSpPr>
      <p:sp>
        <p:nvSpPr>
          <p:cNvPr id="14" name="Bildplatzhalter 10"/>
          <p:cNvSpPr>
            <a:spLocks noGrp="1"/>
          </p:cNvSpPr>
          <p:nvPr>
            <p:ph type="pic" sz="quarter" idx="16"/>
          </p:nvPr>
        </p:nvSpPr>
        <p:spPr>
          <a:xfrm>
            <a:off x="4386183" y="0"/>
            <a:ext cx="7805817" cy="6858000"/>
          </a:xfrm>
          <a:custGeom>
            <a:avLst/>
            <a:gdLst/>
            <a:ahLst/>
            <a:cxnLst/>
            <a:rect l="l" t="t" r="r" b="b"/>
            <a:pathLst>
              <a:path w="7804801" h="6858000">
                <a:moveTo>
                  <a:pt x="0" y="0"/>
                </a:moveTo>
                <a:lnTo>
                  <a:pt x="7804801" y="0"/>
                </a:lnTo>
                <a:lnTo>
                  <a:pt x="7804801" y="6235700"/>
                </a:lnTo>
                <a:lnTo>
                  <a:pt x="7182501" y="6858000"/>
                </a:lnTo>
                <a:lnTo>
                  <a:pt x="0" y="6858000"/>
                </a:lnTo>
                <a:close/>
              </a:path>
            </a:pathLst>
          </a:custGeom>
          <a:solidFill>
            <a:schemeClr val="bg1">
              <a:lumMod val="85000"/>
            </a:schemeClr>
          </a:solidFill>
        </p:spPr>
        <p:txBody>
          <a:bodyPr lIns="144000" tIns="144000" rIns="144000" bIns="144000"/>
          <a:lstStyle>
            <a:lvl1pPr marL="0" indent="0">
              <a:buNone/>
              <a:defRPr/>
            </a:lvl1pPr>
          </a:lstStyle>
          <a:p>
            <a:endParaRPr lang="de-DE"/>
          </a:p>
        </p:txBody>
      </p:sp>
      <p:sp>
        <p:nvSpPr>
          <p:cNvPr id="2" name="Titel"/>
          <p:cNvSpPr>
            <a:spLocks noGrp="1"/>
          </p:cNvSpPr>
          <p:nvPr>
            <p:ph type="title"/>
          </p:nvPr>
        </p:nvSpPr>
        <p:spPr bwMode="gray">
          <a:xfrm>
            <a:off x="540070" y="432000"/>
            <a:ext cx="3416845" cy="1080000"/>
          </a:xfrm>
        </p:spPr>
        <p:txBody>
          <a:bodyPr/>
          <a:lstStyle/>
          <a:p>
            <a:r>
              <a:rPr lang="de-DE" noProof="0" dirty="0"/>
              <a:t>Titelmasterformat durch Klicken bearbeiten</a:t>
            </a:r>
          </a:p>
        </p:txBody>
      </p:sp>
      <p:sp>
        <p:nvSpPr>
          <p:cNvPr id="8" name="Untertitel"/>
          <p:cNvSpPr>
            <a:spLocks noGrp="1"/>
          </p:cNvSpPr>
          <p:nvPr>
            <p:ph type="body" sz="quarter" idx="13" hasCustomPrompt="1"/>
          </p:nvPr>
        </p:nvSpPr>
        <p:spPr bwMode="gray">
          <a:xfrm>
            <a:off x="540070" y="972000"/>
            <a:ext cx="3416845"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p:cNvSpPr>
            <a:spLocks noGrp="1"/>
          </p:cNvSpPr>
          <p:nvPr>
            <p:ph sz="half" idx="1"/>
          </p:nvPr>
        </p:nvSpPr>
        <p:spPr bwMode="gray">
          <a:xfrm>
            <a:off x="540070" y="1512000"/>
            <a:ext cx="3416845" cy="42984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grpSp>
        <p:nvGrpSpPr>
          <p:cNvPr id="15" name="Gruppieren 14"/>
          <p:cNvGrpSpPr/>
          <p:nvPr userDrawn="1"/>
        </p:nvGrpSpPr>
        <p:grpSpPr>
          <a:xfrm>
            <a:off x="10646085" y="432000"/>
            <a:ext cx="1005019" cy="149281"/>
            <a:chOff x="6096000" y="6184900"/>
            <a:chExt cx="1592263" cy="236538"/>
          </a:xfrm>
          <a:solidFill>
            <a:schemeClr val="bg1"/>
          </a:solidFill>
        </p:grpSpPr>
        <p:sp>
          <p:nvSpPr>
            <p:cNvPr id="16" name="Freeform 5"/>
            <p:cNvSpPr>
              <a:spLocks/>
            </p:cNvSpPr>
            <p:nvPr userDrawn="1"/>
          </p:nvSpPr>
          <p:spPr bwMode="auto">
            <a:xfrm>
              <a:off x="6330950" y="6189663"/>
              <a:ext cx="241300" cy="225425"/>
            </a:xfrm>
            <a:custGeom>
              <a:avLst/>
              <a:gdLst>
                <a:gd name="T0" fmla="*/ 924 w 924"/>
                <a:gd name="T1" fmla="*/ 434 h 861"/>
                <a:gd name="T2" fmla="*/ 924 w 924"/>
                <a:gd name="T3" fmla="*/ 832 h 861"/>
                <a:gd name="T4" fmla="*/ 896 w 924"/>
                <a:gd name="T5" fmla="*/ 860 h 861"/>
                <a:gd name="T6" fmla="*/ 738 w 924"/>
                <a:gd name="T7" fmla="*/ 860 h 861"/>
                <a:gd name="T8" fmla="*/ 712 w 924"/>
                <a:gd name="T9" fmla="*/ 834 h 861"/>
                <a:gd name="T10" fmla="*/ 712 w 924"/>
                <a:gd name="T11" fmla="*/ 368 h 861"/>
                <a:gd name="T12" fmla="*/ 707 w 924"/>
                <a:gd name="T13" fmla="*/ 342 h 861"/>
                <a:gd name="T14" fmla="*/ 688 w 924"/>
                <a:gd name="T15" fmla="*/ 358 h 861"/>
                <a:gd name="T16" fmla="*/ 496 w 924"/>
                <a:gd name="T17" fmla="*/ 578 h 861"/>
                <a:gd name="T18" fmla="*/ 429 w 924"/>
                <a:gd name="T19" fmla="*/ 574 h 861"/>
                <a:gd name="T20" fmla="*/ 234 w 924"/>
                <a:gd name="T21" fmla="*/ 346 h 861"/>
                <a:gd name="T22" fmla="*/ 223 w 924"/>
                <a:gd name="T23" fmla="*/ 340 h 861"/>
                <a:gd name="T24" fmla="*/ 218 w 924"/>
                <a:gd name="T25" fmla="*/ 352 h 861"/>
                <a:gd name="T26" fmla="*/ 220 w 924"/>
                <a:gd name="T27" fmla="*/ 828 h 861"/>
                <a:gd name="T28" fmla="*/ 187 w 924"/>
                <a:gd name="T29" fmla="*/ 860 h 861"/>
                <a:gd name="T30" fmla="*/ 29 w 924"/>
                <a:gd name="T31" fmla="*/ 860 h 861"/>
                <a:gd name="T32" fmla="*/ 4 w 924"/>
                <a:gd name="T33" fmla="*/ 834 h 861"/>
                <a:gd name="T34" fmla="*/ 5 w 924"/>
                <a:gd name="T35" fmla="*/ 52 h 861"/>
                <a:gd name="T36" fmla="*/ 49 w 924"/>
                <a:gd name="T37" fmla="*/ 8 h 861"/>
                <a:gd name="T38" fmla="*/ 171 w 924"/>
                <a:gd name="T39" fmla="*/ 8 h 861"/>
                <a:gd name="T40" fmla="*/ 204 w 924"/>
                <a:gd name="T41" fmla="*/ 22 h 861"/>
                <a:gd name="T42" fmla="*/ 398 w 924"/>
                <a:gd name="T43" fmla="*/ 247 h 861"/>
                <a:gd name="T44" fmla="*/ 455 w 924"/>
                <a:gd name="T45" fmla="*/ 312 h 861"/>
                <a:gd name="T46" fmla="*/ 476 w 924"/>
                <a:gd name="T47" fmla="*/ 310 h 861"/>
                <a:gd name="T48" fmla="*/ 572 w 924"/>
                <a:gd name="T49" fmla="*/ 200 h 861"/>
                <a:gd name="T50" fmla="*/ 725 w 924"/>
                <a:gd name="T51" fmla="*/ 24 h 861"/>
                <a:gd name="T52" fmla="*/ 764 w 924"/>
                <a:gd name="T53" fmla="*/ 8 h 861"/>
                <a:gd name="T54" fmla="*/ 898 w 924"/>
                <a:gd name="T55" fmla="*/ 8 h 861"/>
                <a:gd name="T56" fmla="*/ 924 w 924"/>
                <a:gd name="T57" fmla="*/ 34 h 861"/>
                <a:gd name="T58" fmla="*/ 924 w 924"/>
                <a:gd name="T59" fmla="*/ 434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24" h="861">
                  <a:moveTo>
                    <a:pt x="924" y="434"/>
                  </a:moveTo>
                  <a:cubicBezTo>
                    <a:pt x="924" y="567"/>
                    <a:pt x="924" y="699"/>
                    <a:pt x="924" y="832"/>
                  </a:cubicBezTo>
                  <a:cubicBezTo>
                    <a:pt x="924" y="859"/>
                    <a:pt x="923" y="860"/>
                    <a:pt x="896" y="860"/>
                  </a:cubicBezTo>
                  <a:cubicBezTo>
                    <a:pt x="843" y="860"/>
                    <a:pt x="791" y="860"/>
                    <a:pt x="738" y="860"/>
                  </a:cubicBezTo>
                  <a:cubicBezTo>
                    <a:pt x="713" y="860"/>
                    <a:pt x="712" y="859"/>
                    <a:pt x="712" y="834"/>
                  </a:cubicBezTo>
                  <a:cubicBezTo>
                    <a:pt x="712" y="678"/>
                    <a:pt x="712" y="523"/>
                    <a:pt x="712" y="368"/>
                  </a:cubicBezTo>
                  <a:cubicBezTo>
                    <a:pt x="712" y="359"/>
                    <a:pt x="716" y="346"/>
                    <a:pt x="707" y="342"/>
                  </a:cubicBezTo>
                  <a:cubicBezTo>
                    <a:pt x="696" y="338"/>
                    <a:pt x="693" y="352"/>
                    <a:pt x="688" y="358"/>
                  </a:cubicBezTo>
                  <a:cubicBezTo>
                    <a:pt x="624" y="431"/>
                    <a:pt x="560" y="505"/>
                    <a:pt x="496" y="578"/>
                  </a:cubicBezTo>
                  <a:cubicBezTo>
                    <a:pt x="471" y="606"/>
                    <a:pt x="453" y="603"/>
                    <a:pt x="429" y="574"/>
                  </a:cubicBezTo>
                  <a:cubicBezTo>
                    <a:pt x="364" y="497"/>
                    <a:pt x="299" y="422"/>
                    <a:pt x="234" y="346"/>
                  </a:cubicBezTo>
                  <a:cubicBezTo>
                    <a:pt x="231" y="343"/>
                    <a:pt x="228" y="338"/>
                    <a:pt x="223" y="340"/>
                  </a:cubicBezTo>
                  <a:cubicBezTo>
                    <a:pt x="218" y="342"/>
                    <a:pt x="218" y="348"/>
                    <a:pt x="218" y="352"/>
                  </a:cubicBezTo>
                  <a:cubicBezTo>
                    <a:pt x="223" y="511"/>
                    <a:pt x="219" y="670"/>
                    <a:pt x="220" y="828"/>
                  </a:cubicBezTo>
                  <a:cubicBezTo>
                    <a:pt x="220" y="860"/>
                    <a:pt x="220" y="860"/>
                    <a:pt x="187" y="860"/>
                  </a:cubicBezTo>
                  <a:cubicBezTo>
                    <a:pt x="135" y="860"/>
                    <a:pt x="82" y="860"/>
                    <a:pt x="29" y="860"/>
                  </a:cubicBezTo>
                  <a:cubicBezTo>
                    <a:pt x="10" y="861"/>
                    <a:pt x="4" y="853"/>
                    <a:pt x="4" y="834"/>
                  </a:cubicBezTo>
                  <a:cubicBezTo>
                    <a:pt x="4" y="574"/>
                    <a:pt x="3" y="313"/>
                    <a:pt x="5" y="52"/>
                  </a:cubicBezTo>
                  <a:cubicBezTo>
                    <a:pt x="5" y="0"/>
                    <a:pt x="0" y="9"/>
                    <a:pt x="49" y="8"/>
                  </a:cubicBezTo>
                  <a:cubicBezTo>
                    <a:pt x="90" y="8"/>
                    <a:pt x="130" y="8"/>
                    <a:pt x="171" y="8"/>
                  </a:cubicBezTo>
                  <a:cubicBezTo>
                    <a:pt x="185" y="8"/>
                    <a:pt x="195" y="11"/>
                    <a:pt x="204" y="22"/>
                  </a:cubicBezTo>
                  <a:cubicBezTo>
                    <a:pt x="269" y="97"/>
                    <a:pt x="334" y="172"/>
                    <a:pt x="398" y="247"/>
                  </a:cubicBezTo>
                  <a:cubicBezTo>
                    <a:pt x="417" y="269"/>
                    <a:pt x="436" y="290"/>
                    <a:pt x="455" y="312"/>
                  </a:cubicBezTo>
                  <a:cubicBezTo>
                    <a:pt x="463" y="321"/>
                    <a:pt x="469" y="318"/>
                    <a:pt x="476" y="310"/>
                  </a:cubicBezTo>
                  <a:cubicBezTo>
                    <a:pt x="508" y="274"/>
                    <a:pt x="540" y="237"/>
                    <a:pt x="572" y="200"/>
                  </a:cubicBezTo>
                  <a:cubicBezTo>
                    <a:pt x="623" y="142"/>
                    <a:pt x="674" y="83"/>
                    <a:pt x="725" y="24"/>
                  </a:cubicBezTo>
                  <a:cubicBezTo>
                    <a:pt x="736" y="12"/>
                    <a:pt x="748" y="7"/>
                    <a:pt x="764" y="8"/>
                  </a:cubicBezTo>
                  <a:cubicBezTo>
                    <a:pt x="808" y="9"/>
                    <a:pt x="853" y="8"/>
                    <a:pt x="898" y="8"/>
                  </a:cubicBezTo>
                  <a:cubicBezTo>
                    <a:pt x="923" y="8"/>
                    <a:pt x="924" y="9"/>
                    <a:pt x="924" y="34"/>
                  </a:cubicBezTo>
                  <a:cubicBezTo>
                    <a:pt x="924" y="167"/>
                    <a:pt x="924" y="301"/>
                    <a:pt x="924" y="43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17" name="Freeform 6"/>
            <p:cNvSpPr>
              <a:spLocks/>
            </p:cNvSpPr>
            <p:nvPr userDrawn="1"/>
          </p:nvSpPr>
          <p:spPr bwMode="auto">
            <a:xfrm>
              <a:off x="7456488" y="6184900"/>
              <a:ext cx="231775" cy="234951"/>
            </a:xfrm>
            <a:custGeom>
              <a:avLst/>
              <a:gdLst>
                <a:gd name="T0" fmla="*/ 885 w 889"/>
                <a:gd name="T1" fmla="*/ 599 h 895"/>
                <a:gd name="T2" fmla="*/ 886 w 889"/>
                <a:gd name="T3" fmla="*/ 729 h 895"/>
                <a:gd name="T4" fmla="*/ 843 w 889"/>
                <a:gd name="T5" fmla="*/ 804 h 895"/>
                <a:gd name="T6" fmla="*/ 607 w 889"/>
                <a:gd name="T7" fmla="*/ 881 h 895"/>
                <a:gd name="T8" fmla="*/ 300 w 889"/>
                <a:gd name="T9" fmla="*/ 847 h 895"/>
                <a:gd name="T10" fmla="*/ 19 w 889"/>
                <a:gd name="T11" fmla="*/ 504 h 895"/>
                <a:gd name="T12" fmla="*/ 163 w 889"/>
                <a:gd name="T13" fmla="*/ 127 h 895"/>
                <a:gd name="T14" fmla="*/ 422 w 889"/>
                <a:gd name="T15" fmla="*/ 18 h 895"/>
                <a:gd name="T16" fmla="*/ 754 w 889"/>
                <a:gd name="T17" fmla="*/ 39 h 895"/>
                <a:gd name="T18" fmla="*/ 848 w 889"/>
                <a:gd name="T19" fmla="*/ 72 h 895"/>
                <a:gd name="T20" fmla="*/ 869 w 889"/>
                <a:gd name="T21" fmla="*/ 101 h 895"/>
                <a:gd name="T22" fmla="*/ 867 w 889"/>
                <a:gd name="T23" fmla="*/ 254 h 895"/>
                <a:gd name="T24" fmla="*/ 851 w 889"/>
                <a:gd name="T25" fmla="*/ 260 h 895"/>
                <a:gd name="T26" fmla="*/ 783 w 889"/>
                <a:gd name="T27" fmla="*/ 232 h 895"/>
                <a:gd name="T28" fmla="*/ 574 w 889"/>
                <a:gd name="T29" fmla="*/ 189 h 895"/>
                <a:gd name="T30" fmla="*/ 376 w 889"/>
                <a:gd name="T31" fmla="*/ 223 h 895"/>
                <a:gd name="T32" fmla="*/ 237 w 889"/>
                <a:gd name="T33" fmla="*/ 413 h 895"/>
                <a:gd name="T34" fmla="*/ 384 w 889"/>
                <a:gd name="T35" fmla="*/ 682 h 895"/>
                <a:gd name="T36" fmla="*/ 657 w 889"/>
                <a:gd name="T37" fmla="*/ 685 h 895"/>
                <a:gd name="T38" fmla="*/ 669 w 889"/>
                <a:gd name="T39" fmla="*/ 665 h 895"/>
                <a:gd name="T40" fmla="*/ 669 w 889"/>
                <a:gd name="T41" fmla="*/ 597 h 895"/>
                <a:gd name="T42" fmla="*/ 649 w 889"/>
                <a:gd name="T43" fmla="*/ 578 h 895"/>
                <a:gd name="T44" fmla="*/ 571 w 889"/>
                <a:gd name="T45" fmla="*/ 578 h 895"/>
                <a:gd name="T46" fmla="*/ 549 w 889"/>
                <a:gd name="T47" fmla="*/ 556 h 895"/>
                <a:gd name="T48" fmla="*/ 548 w 889"/>
                <a:gd name="T49" fmla="*/ 438 h 895"/>
                <a:gd name="T50" fmla="*/ 569 w 889"/>
                <a:gd name="T51" fmla="*/ 422 h 895"/>
                <a:gd name="T52" fmla="*/ 735 w 889"/>
                <a:gd name="T53" fmla="*/ 422 h 895"/>
                <a:gd name="T54" fmla="*/ 857 w 889"/>
                <a:gd name="T55" fmla="*/ 422 h 895"/>
                <a:gd name="T56" fmla="*/ 885 w 889"/>
                <a:gd name="T57" fmla="*/ 449 h 895"/>
                <a:gd name="T58" fmla="*/ 885 w 889"/>
                <a:gd name="T59" fmla="*/ 599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89" h="895">
                  <a:moveTo>
                    <a:pt x="885" y="599"/>
                  </a:moveTo>
                  <a:cubicBezTo>
                    <a:pt x="885" y="643"/>
                    <a:pt x="882" y="686"/>
                    <a:pt x="886" y="729"/>
                  </a:cubicBezTo>
                  <a:cubicBezTo>
                    <a:pt x="889" y="767"/>
                    <a:pt x="871" y="787"/>
                    <a:pt x="843" y="804"/>
                  </a:cubicBezTo>
                  <a:cubicBezTo>
                    <a:pt x="770" y="850"/>
                    <a:pt x="690" y="870"/>
                    <a:pt x="607" y="881"/>
                  </a:cubicBezTo>
                  <a:cubicBezTo>
                    <a:pt x="502" y="895"/>
                    <a:pt x="399" y="886"/>
                    <a:pt x="300" y="847"/>
                  </a:cubicBezTo>
                  <a:cubicBezTo>
                    <a:pt x="143" y="785"/>
                    <a:pt x="40" y="676"/>
                    <a:pt x="19" y="504"/>
                  </a:cubicBezTo>
                  <a:cubicBezTo>
                    <a:pt x="0" y="355"/>
                    <a:pt x="46" y="225"/>
                    <a:pt x="163" y="127"/>
                  </a:cubicBezTo>
                  <a:cubicBezTo>
                    <a:pt x="237" y="66"/>
                    <a:pt x="326" y="33"/>
                    <a:pt x="422" y="18"/>
                  </a:cubicBezTo>
                  <a:cubicBezTo>
                    <a:pt x="534" y="0"/>
                    <a:pt x="645" y="12"/>
                    <a:pt x="754" y="39"/>
                  </a:cubicBezTo>
                  <a:cubicBezTo>
                    <a:pt x="787" y="47"/>
                    <a:pt x="818" y="59"/>
                    <a:pt x="848" y="72"/>
                  </a:cubicBezTo>
                  <a:cubicBezTo>
                    <a:pt x="861" y="77"/>
                    <a:pt x="869" y="86"/>
                    <a:pt x="869" y="101"/>
                  </a:cubicBezTo>
                  <a:cubicBezTo>
                    <a:pt x="869" y="152"/>
                    <a:pt x="869" y="203"/>
                    <a:pt x="867" y="254"/>
                  </a:cubicBezTo>
                  <a:cubicBezTo>
                    <a:pt x="866" y="267"/>
                    <a:pt x="858" y="263"/>
                    <a:pt x="851" y="260"/>
                  </a:cubicBezTo>
                  <a:cubicBezTo>
                    <a:pt x="829" y="250"/>
                    <a:pt x="806" y="240"/>
                    <a:pt x="783" y="232"/>
                  </a:cubicBezTo>
                  <a:cubicBezTo>
                    <a:pt x="716" y="207"/>
                    <a:pt x="646" y="193"/>
                    <a:pt x="574" y="189"/>
                  </a:cubicBezTo>
                  <a:cubicBezTo>
                    <a:pt x="505" y="185"/>
                    <a:pt x="439" y="193"/>
                    <a:pt x="376" y="223"/>
                  </a:cubicBezTo>
                  <a:cubicBezTo>
                    <a:pt x="296" y="261"/>
                    <a:pt x="252" y="327"/>
                    <a:pt x="237" y="413"/>
                  </a:cubicBezTo>
                  <a:cubicBezTo>
                    <a:pt x="217" y="527"/>
                    <a:pt x="272" y="636"/>
                    <a:pt x="384" y="682"/>
                  </a:cubicBezTo>
                  <a:cubicBezTo>
                    <a:pt x="473" y="718"/>
                    <a:pt x="565" y="723"/>
                    <a:pt x="657" y="685"/>
                  </a:cubicBezTo>
                  <a:cubicBezTo>
                    <a:pt x="666" y="681"/>
                    <a:pt x="669" y="674"/>
                    <a:pt x="669" y="665"/>
                  </a:cubicBezTo>
                  <a:cubicBezTo>
                    <a:pt x="669" y="642"/>
                    <a:pt x="669" y="619"/>
                    <a:pt x="669" y="597"/>
                  </a:cubicBezTo>
                  <a:cubicBezTo>
                    <a:pt x="669" y="583"/>
                    <a:pt x="662" y="578"/>
                    <a:pt x="649" y="578"/>
                  </a:cubicBezTo>
                  <a:cubicBezTo>
                    <a:pt x="623" y="578"/>
                    <a:pt x="597" y="577"/>
                    <a:pt x="571" y="578"/>
                  </a:cubicBezTo>
                  <a:cubicBezTo>
                    <a:pt x="555" y="579"/>
                    <a:pt x="548" y="573"/>
                    <a:pt x="549" y="556"/>
                  </a:cubicBezTo>
                  <a:cubicBezTo>
                    <a:pt x="549" y="517"/>
                    <a:pt x="549" y="477"/>
                    <a:pt x="548" y="438"/>
                  </a:cubicBezTo>
                  <a:cubicBezTo>
                    <a:pt x="548" y="421"/>
                    <a:pt x="558" y="422"/>
                    <a:pt x="569" y="422"/>
                  </a:cubicBezTo>
                  <a:cubicBezTo>
                    <a:pt x="624" y="422"/>
                    <a:pt x="680" y="422"/>
                    <a:pt x="735" y="422"/>
                  </a:cubicBezTo>
                  <a:cubicBezTo>
                    <a:pt x="776" y="422"/>
                    <a:pt x="816" y="422"/>
                    <a:pt x="857" y="422"/>
                  </a:cubicBezTo>
                  <a:cubicBezTo>
                    <a:pt x="883" y="422"/>
                    <a:pt x="885" y="424"/>
                    <a:pt x="885" y="449"/>
                  </a:cubicBezTo>
                  <a:cubicBezTo>
                    <a:pt x="885" y="499"/>
                    <a:pt x="885" y="549"/>
                    <a:pt x="885" y="59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18" name="Freeform 7"/>
            <p:cNvSpPr>
              <a:spLocks/>
            </p:cNvSpPr>
            <p:nvPr userDrawn="1"/>
          </p:nvSpPr>
          <p:spPr bwMode="auto">
            <a:xfrm>
              <a:off x="6999288" y="6191250"/>
              <a:ext cx="222250" cy="223838"/>
            </a:xfrm>
            <a:custGeom>
              <a:avLst/>
              <a:gdLst>
                <a:gd name="T0" fmla="*/ 852 w 852"/>
                <a:gd name="T1" fmla="*/ 429 h 854"/>
                <a:gd name="T2" fmla="*/ 852 w 852"/>
                <a:gd name="T3" fmla="*/ 825 h 854"/>
                <a:gd name="T4" fmla="*/ 824 w 852"/>
                <a:gd name="T5" fmla="*/ 853 h 854"/>
                <a:gd name="T6" fmla="*/ 664 w 852"/>
                <a:gd name="T7" fmla="*/ 853 h 854"/>
                <a:gd name="T8" fmla="*/ 640 w 852"/>
                <a:gd name="T9" fmla="*/ 829 h 854"/>
                <a:gd name="T10" fmla="*/ 640 w 852"/>
                <a:gd name="T11" fmla="*/ 539 h 854"/>
                <a:gd name="T12" fmla="*/ 611 w 852"/>
                <a:gd name="T13" fmla="*/ 509 h 854"/>
                <a:gd name="T14" fmla="*/ 241 w 852"/>
                <a:gd name="T15" fmla="*/ 509 h 854"/>
                <a:gd name="T16" fmla="*/ 212 w 852"/>
                <a:gd name="T17" fmla="*/ 539 h 854"/>
                <a:gd name="T18" fmla="*/ 212 w 852"/>
                <a:gd name="T19" fmla="*/ 827 h 854"/>
                <a:gd name="T20" fmla="*/ 186 w 852"/>
                <a:gd name="T21" fmla="*/ 853 h 854"/>
                <a:gd name="T22" fmla="*/ 24 w 852"/>
                <a:gd name="T23" fmla="*/ 853 h 854"/>
                <a:gd name="T24" fmla="*/ 0 w 852"/>
                <a:gd name="T25" fmla="*/ 829 h 854"/>
                <a:gd name="T26" fmla="*/ 0 w 852"/>
                <a:gd name="T27" fmla="*/ 25 h 854"/>
                <a:gd name="T28" fmla="*/ 24 w 852"/>
                <a:gd name="T29" fmla="*/ 1 h 854"/>
                <a:gd name="T30" fmla="*/ 188 w 852"/>
                <a:gd name="T31" fmla="*/ 1 h 854"/>
                <a:gd name="T32" fmla="*/ 212 w 852"/>
                <a:gd name="T33" fmla="*/ 25 h 854"/>
                <a:gd name="T34" fmla="*/ 212 w 852"/>
                <a:gd name="T35" fmla="*/ 315 h 854"/>
                <a:gd name="T36" fmla="*/ 242 w 852"/>
                <a:gd name="T37" fmla="*/ 345 h 854"/>
                <a:gd name="T38" fmla="*/ 610 w 852"/>
                <a:gd name="T39" fmla="*/ 345 h 854"/>
                <a:gd name="T40" fmla="*/ 640 w 852"/>
                <a:gd name="T41" fmla="*/ 314 h 854"/>
                <a:gd name="T42" fmla="*/ 640 w 852"/>
                <a:gd name="T43" fmla="*/ 28 h 854"/>
                <a:gd name="T44" fmla="*/ 667 w 852"/>
                <a:gd name="T45" fmla="*/ 1 h 854"/>
                <a:gd name="T46" fmla="*/ 823 w 852"/>
                <a:gd name="T47" fmla="*/ 1 h 854"/>
                <a:gd name="T48" fmla="*/ 852 w 852"/>
                <a:gd name="T49" fmla="*/ 31 h 854"/>
                <a:gd name="T50" fmla="*/ 852 w 852"/>
                <a:gd name="T51" fmla="*/ 429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52" h="854">
                  <a:moveTo>
                    <a:pt x="852" y="429"/>
                  </a:moveTo>
                  <a:cubicBezTo>
                    <a:pt x="852" y="561"/>
                    <a:pt x="852" y="693"/>
                    <a:pt x="852" y="825"/>
                  </a:cubicBezTo>
                  <a:cubicBezTo>
                    <a:pt x="852" y="852"/>
                    <a:pt x="851" y="853"/>
                    <a:pt x="824" y="853"/>
                  </a:cubicBezTo>
                  <a:cubicBezTo>
                    <a:pt x="770" y="853"/>
                    <a:pt x="717" y="853"/>
                    <a:pt x="664" y="853"/>
                  </a:cubicBezTo>
                  <a:cubicBezTo>
                    <a:pt x="645" y="854"/>
                    <a:pt x="640" y="847"/>
                    <a:pt x="640" y="829"/>
                  </a:cubicBezTo>
                  <a:cubicBezTo>
                    <a:pt x="640" y="732"/>
                    <a:pt x="640" y="635"/>
                    <a:pt x="640" y="539"/>
                  </a:cubicBezTo>
                  <a:cubicBezTo>
                    <a:pt x="640" y="511"/>
                    <a:pt x="638" y="509"/>
                    <a:pt x="611" y="509"/>
                  </a:cubicBezTo>
                  <a:cubicBezTo>
                    <a:pt x="487" y="509"/>
                    <a:pt x="364" y="509"/>
                    <a:pt x="241" y="509"/>
                  </a:cubicBezTo>
                  <a:cubicBezTo>
                    <a:pt x="212" y="509"/>
                    <a:pt x="212" y="510"/>
                    <a:pt x="212" y="539"/>
                  </a:cubicBezTo>
                  <a:cubicBezTo>
                    <a:pt x="212" y="635"/>
                    <a:pt x="212" y="731"/>
                    <a:pt x="212" y="827"/>
                  </a:cubicBezTo>
                  <a:cubicBezTo>
                    <a:pt x="212" y="852"/>
                    <a:pt x="211" y="853"/>
                    <a:pt x="186" y="853"/>
                  </a:cubicBezTo>
                  <a:cubicBezTo>
                    <a:pt x="132" y="853"/>
                    <a:pt x="78" y="853"/>
                    <a:pt x="24" y="853"/>
                  </a:cubicBezTo>
                  <a:cubicBezTo>
                    <a:pt x="6" y="854"/>
                    <a:pt x="0" y="847"/>
                    <a:pt x="0" y="829"/>
                  </a:cubicBezTo>
                  <a:cubicBezTo>
                    <a:pt x="0" y="561"/>
                    <a:pt x="0" y="293"/>
                    <a:pt x="0" y="25"/>
                  </a:cubicBezTo>
                  <a:cubicBezTo>
                    <a:pt x="0" y="7"/>
                    <a:pt x="6" y="0"/>
                    <a:pt x="24" y="1"/>
                  </a:cubicBezTo>
                  <a:cubicBezTo>
                    <a:pt x="79" y="2"/>
                    <a:pt x="134" y="2"/>
                    <a:pt x="188" y="1"/>
                  </a:cubicBezTo>
                  <a:cubicBezTo>
                    <a:pt x="207" y="0"/>
                    <a:pt x="212" y="8"/>
                    <a:pt x="212" y="25"/>
                  </a:cubicBezTo>
                  <a:cubicBezTo>
                    <a:pt x="212" y="122"/>
                    <a:pt x="212" y="219"/>
                    <a:pt x="212" y="315"/>
                  </a:cubicBezTo>
                  <a:cubicBezTo>
                    <a:pt x="212" y="343"/>
                    <a:pt x="214" y="345"/>
                    <a:pt x="242" y="345"/>
                  </a:cubicBezTo>
                  <a:cubicBezTo>
                    <a:pt x="364" y="345"/>
                    <a:pt x="487" y="345"/>
                    <a:pt x="610" y="345"/>
                  </a:cubicBezTo>
                  <a:cubicBezTo>
                    <a:pt x="638" y="345"/>
                    <a:pt x="640" y="343"/>
                    <a:pt x="640" y="314"/>
                  </a:cubicBezTo>
                  <a:cubicBezTo>
                    <a:pt x="640" y="219"/>
                    <a:pt x="640" y="124"/>
                    <a:pt x="640" y="28"/>
                  </a:cubicBezTo>
                  <a:cubicBezTo>
                    <a:pt x="640" y="2"/>
                    <a:pt x="641" y="1"/>
                    <a:pt x="667" y="1"/>
                  </a:cubicBezTo>
                  <a:cubicBezTo>
                    <a:pt x="719" y="1"/>
                    <a:pt x="771" y="1"/>
                    <a:pt x="823" y="1"/>
                  </a:cubicBezTo>
                  <a:cubicBezTo>
                    <a:pt x="850" y="1"/>
                    <a:pt x="852" y="3"/>
                    <a:pt x="852" y="31"/>
                  </a:cubicBezTo>
                  <a:cubicBezTo>
                    <a:pt x="852" y="164"/>
                    <a:pt x="852" y="296"/>
                    <a:pt x="852" y="42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19" name="Freeform 8"/>
            <p:cNvSpPr>
              <a:spLocks/>
            </p:cNvSpPr>
            <p:nvPr userDrawn="1"/>
          </p:nvSpPr>
          <p:spPr bwMode="auto">
            <a:xfrm>
              <a:off x="6618288" y="6191250"/>
              <a:ext cx="223838" cy="228600"/>
            </a:xfrm>
            <a:custGeom>
              <a:avLst/>
              <a:gdLst>
                <a:gd name="T0" fmla="*/ 2 w 856"/>
                <a:gd name="T1" fmla="*/ 282 h 873"/>
                <a:gd name="T2" fmla="*/ 2 w 856"/>
                <a:gd name="T3" fmla="*/ 26 h 873"/>
                <a:gd name="T4" fmla="*/ 27 w 856"/>
                <a:gd name="T5" fmla="*/ 1 h 873"/>
                <a:gd name="T6" fmla="*/ 187 w 856"/>
                <a:gd name="T7" fmla="*/ 1 h 873"/>
                <a:gd name="T8" fmla="*/ 214 w 856"/>
                <a:gd name="T9" fmla="*/ 29 h 873"/>
                <a:gd name="T10" fmla="*/ 214 w 856"/>
                <a:gd name="T11" fmla="*/ 495 h 873"/>
                <a:gd name="T12" fmla="*/ 380 w 856"/>
                <a:gd name="T13" fmla="*/ 685 h 873"/>
                <a:gd name="T14" fmla="*/ 532 w 856"/>
                <a:gd name="T15" fmla="*/ 666 h 873"/>
                <a:gd name="T16" fmla="*/ 637 w 856"/>
                <a:gd name="T17" fmla="*/ 527 h 873"/>
                <a:gd name="T18" fmla="*/ 642 w 856"/>
                <a:gd name="T19" fmla="*/ 472 h 873"/>
                <a:gd name="T20" fmla="*/ 642 w 856"/>
                <a:gd name="T21" fmla="*/ 36 h 873"/>
                <a:gd name="T22" fmla="*/ 678 w 856"/>
                <a:gd name="T23" fmla="*/ 1 h 873"/>
                <a:gd name="T24" fmla="*/ 830 w 856"/>
                <a:gd name="T25" fmla="*/ 1 h 873"/>
                <a:gd name="T26" fmla="*/ 854 w 856"/>
                <a:gd name="T27" fmla="*/ 25 h 873"/>
                <a:gd name="T28" fmla="*/ 853 w 856"/>
                <a:gd name="T29" fmla="*/ 513 h 873"/>
                <a:gd name="T30" fmla="*/ 753 w 856"/>
                <a:gd name="T31" fmla="*/ 760 h 873"/>
                <a:gd name="T32" fmla="*/ 583 w 856"/>
                <a:gd name="T33" fmla="*/ 848 h 873"/>
                <a:gd name="T34" fmla="*/ 278 w 856"/>
                <a:gd name="T35" fmla="*/ 849 h 873"/>
                <a:gd name="T36" fmla="*/ 66 w 856"/>
                <a:gd name="T37" fmla="*/ 717 h 873"/>
                <a:gd name="T38" fmla="*/ 3 w 856"/>
                <a:gd name="T39" fmla="*/ 532 h 873"/>
                <a:gd name="T40" fmla="*/ 2 w 856"/>
                <a:gd name="T41" fmla="*/ 282 h 873"/>
                <a:gd name="T42" fmla="*/ 2 w 856"/>
                <a:gd name="T43" fmla="*/ 282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6" h="873">
                  <a:moveTo>
                    <a:pt x="2" y="282"/>
                  </a:moveTo>
                  <a:cubicBezTo>
                    <a:pt x="2" y="197"/>
                    <a:pt x="2" y="112"/>
                    <a:pt x="2" y="26"/>
                  </a:cubicBezTo>
                  <a:cubicBezTo>
                    <a:pt x="2" y="8"/>
                    <a:pt x="7" y="0"/>
                    <a:pt x="27" y="1"/>
                  </a:cubicBezTo>
                  <a:cubicBezTo>
                    <a:pt x="80" y="2"/>
                    <a:pt x="134" y="1"/>
                    <a:pt x="187" y="1"/>
                  </a:cubicBezTo>
                  <a:cubicBezTo>
                    <a:pt x="212" y="1"/>
                    <a:pt x="214" y="4"/>
                    <a:pt x="214" y="29"/>
                  </a:cubicBezTo>
                  <a:cubicBezTo>
                    <a:pt x="214" y="184"/>
                    <a:pt x="214" y="340"/>
                    <a:pt x="214" y="495"/>
                  </a:cubicBezTo>
                  <a:cubicBezTo>
                    <a:pt x="214" y="594"/>
                    <a:pt x="282" y="670"/>
                    <a:pt x="380" y="685"/>
                  </a:cubicBezTo>
                  <a:cubicBezTo>
                    <a:pt x="432" y="693"/>
                    <a:pt x="483" y="688"/>
                    <a:pt x="532" y="666"/>
                  </a:cubicBezTo>
                  <a:cubicBezTo>
                    <a:pt x="592" y="639"/>
                    <a:pt x="626" y="591"/>
                    <a:pt x="637" y="527"/>
                  </a:cubicBezTo>
                  <a:cubicBezTo>
                    <a:pt x="640" y="509"/>
                    <a:pt x="642" y="490"/>
                    <a:pt x="642" y="472"/>
                  </a:cubicBezTo>
                  <a:cubicBezTo>
                    <a:pt x="642" y="326"/>
                    <a:pt x="642" y="181"/>
                    <a:pt x="642" y="36"/>
                  </a:cubicBezTo>
                  <a:cubicBezTo>
                    <a:pt x="642" y="1"/>
                    <a:pt x="642" y="1"/>
                    <a:pt x="678" y="1"/>
                  </a:cubicBezTo>
                  <a:cubicBezTo>
                    <a:pt x="728" y="1"/>
                    <a:pt x="779" y="2"/>
                    <a:pt x="830" y="1"/>
                  </a:cubicBezTo>
                  <a:cubicBezTo>
                    <a:pt x="848" y="0"/>
                    <a:pt x="854" y="6"/>
                    <a:pt x="854" y="25"/>
                  </a:cubicBezTo>
                  <a:cubicBezTo>
                    <a:pt x="854" y="188"/>
                    <a:pt x="856" y="350"/>
                    <a:pt x="853" y="513"/>
                  </a:cubicBezTo>
                  <a:cubicBezTo>
                    <a:pt x="851" y="606"/>
                    <a:pt x="825" y="693"/>
                    <a:pt x="753" y="760"/>
                  </a:cubicBezTo>
                  <a:cubicBezTo>
                    <a:pt x="705" y="805"/>
                    <a:pt x="647" y="834"/>
                    <a:pt x="583" y="848"/>
                  </a:cubicBezTo>
                  <a:cubicBezTo>
                    <a:pt x="482" y="871"/>
                    <a:pt x="380" y="873"/>
                    <a:pt x="278" y="849"/>
                  </a:cubicBezTo>
                  <a:cubicBezTo>
                    <a:pt x="193" y="829"/>
                    <a:pt x="118" y="790"/>
                    <a:pt x="66" y="717"/>
                  </a:cubicBezTo>
                  <a:cubicBezTo>
                    <a:pt x="26" y="663"/>
                    <a:pt x="5" y="599"/>
                    <a:pt x="3" y="532"/>
                  </a:cubicBezTo>
                  <a:cubicBezTo>
                    <a:pt x="0" y="449"/>
                    <a:pt x="2" y="366"/>
                    <a:pt x="2" y="282"/>
                  </a:cubicBezTo>
                  <a:cubicBezTo>
                    <a:pt x="2" y="282"/>
                    <a:pt x="2" y="282"/>
                    <a:pt x="2" y="28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0" name="Freeform 9"/>
            <p:cNvSpPr>
              <a:spLocks/>
            </p:cNvSpPr>
            <p:nvPr userDrawn="1"/>
          </p:nvSpPr>
          <p:spPr bwMode="auto">
            <a:xfrm>
              <a:off x="6096000" y="6191250"/>
              <a:ext cx="212725" cy="223838"/>
            </a:xfrm>
            <a:custGeom>
              <a:avLst/>
              <a:gdLst>
                <a:gd name="T0" fmla="*/ 0 w 812"/>
                <a:gd name="T1" fmla="*/ 425 h 853"/>
                <a:gd name="T2" fmla="*/ 0 w 812"/>
                <a:gd name="T3" fmla="*/ 28 h 853"/>
                <a:gd name="T4" fmla="*/ 27 w 812"/>
                <a:gd name="T5" fmla="*/ 0 h 853"/>
                <a:gd name="T6" fmla="*/ 185 w 812"/>
                <a:gd name="T7" fmla="*/ 0 h 853"/>
                <a:gd name="T8" fmla="*/ 212 w 812"/>
                <a:gd name="T9" fmla="*/ 27 h 853"/>
                <a:gd name="T10" fmla="*/ 212 w 812"/>
                <a:gd name="T11" fmla="*/ 345 h 853"/>
                <a:gd name="T12" fmla="*/ 212 w 812"/>
                <a:gd name="T13" fmla="*/ 361 h 853"/>
                <a:gd name="T14" fmla="*/ 216 w 812"/>
                <a:gd name="T15" fmla="*/ 375 h 853"/>
                <a:gd name="T16" fmla="*/ 228 w 812"/>
                <a:gd name="T17" fmla="*/ 366 h 853"/>
                <a:gd name="T18" fmla="*/ 288 w 812"/>
                <a:gd name="T19" fmla="*/ 282 h 853"/>
                <a:gd name="T20" fmla="*/ 473 w 812"/>
                <a:gd name="T21" fmla="*/ 14 h 853"/>
                <a:gd name="T22" fmla="*/ 498 w 812"/>
                <a:gd name="T23" fmla="*/ 0 h 853"/>
                <a:gd name="T24" fmla="*/ 698 w 812"/>
                <a:gd name="T25" fmla="*/ 0 h 853"/>
                <a:gd name="T26" fmla="*/ 705 w 812"/>
                <a:gd name="T27" fmla="*/ 18 h 853"/>
                <a:gd name="T28" fmla="*/ 590 w 812"/>
                <a:gd name="T29" fmla="*/ 184 h 853"/>
                <a:gd name="T30" fmla="*/ 454 w 812"/>
                <a:gd name="T31" fmla="*/ 379 h 853"/>
                <a:gd name="T32" fmla="*/ 455 w 812"/>
                <a:gd name="T33" fmla="*/ 418 h 853"/>
                <a:gd name="T34" fmla="*/ 734 w 812"/>
                <a:gd name="T35" fmla="*/ 752 h 853"/>
                <a:gd name="T36" fmla="*/ 805 w 812"/>
                <a:gd name="T37" fmla="*/ 839 h 853"/>
                <a:gd name="T38" fmla="*/ 810 w 812"/>
                <a:gd name="T39" fmla="*/ 848 h 853"/>
                <a:gd name="T40" fmla="*/ 799 w 812"/>
                <a:gd name="T41" fmla="*/ 852 h 853"/>
                <a:gd name="T42" fmla="*/ 562 w 812"/>
                <a:gd name="T43" fmla="*/ 852 h 853"/>
                <a:gd name="T44" fmla="*/ 539 w 812"/>
                <a:gd name="T45" fmla="*/ 840 h 853"/>
                <a:gd name="T46" fmla="*/ 297 w 812"/>
                <a:gd name="T47" fmla="*/ 551 h 853"/>
                <a:gd name="T48" fmla="*/ 232 w 812"/>
                <a:gd name="T49" fmla="*/ 475 h 853"/>
                <a:gd name="T50" fmla="*/ 217 w 812"/>
                <a:gd name="T51" fmla="*/ 465 h 853"/>
                <a:gd name="T52" fmla="*/ 212 w 812"/>
                <a:gd name="T53" fmla="*/ 482 h 853"/>
                <a:gd name="T54" fmla="*/ 212 w 812"/>
                <a:gd name="T55" fmla="*/ 820 h 853"/>
                <a:gd name="T56" fmla="*/ 180 w 812"/>
                <a:gd name="T57" fmla="*/ 852 h 853"/>
                <a:gd name="T58" fmla="*/ 34 w 812"/>
                <a:gd name="T59" fmla="*/ 852 h 853"/>
                <a:gd name="T60" fmla="*/ 0 w 812"/>
                <a:gd name="T61" fmla="*/ 819 h 853"/>
                <a:gd name="T62" fmla="*/ 0 w 812"/>
                <a:gd name="T63" fmla="*/ 425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2" h="853">
                  <a:moveTo>
                    <a:pt x="0" y="425"/>
                  </a:moveTo>
                  <a:cubicBezTo>
                    <a:pt x="0" y="293"/>
                    <a:pt x="0" y="160"/>
                    <a:pt x="0" y="28"/>
                  </a:cubicBezTo>
                  <a:cubicBezTo>
                    <a:pt x="0" y="1"/>
                    <a:pt x="1" y="0"/>
                    <a:pt x="27" y="0"/>
                  </a:cubicBezTo>
                  <a:cubicBezTo>
                    <a:pt x="79" y="0"/>
                    <a:pt x="132" y="0"/>
                    <a:pt x="185" y="0"/>
                  </a:cubicBezTo>
                  <a:cubicBezTo>
                    <a:pt x="211" y="0"/>
                    <a:pt x="212" y="1"/>
                    <a:pt x="212" y="27"/>
                  </a:cubicBezTo>
                  <a:cubicBezTo>
                    <a:pt x="212" y="133"/>
                    <a:pt x="212" y="239"/>
                    <a:pt x="212" y="345"/>
                  </a:cubicBezTo>
                  <a:cubicBezTo>
                    <a:pt x="212" y="350"/>
                    <a:pt x="212" y="356"/>
                    <a:pt x="212" y="361"/>
                  </a:cubicBezTo>
                  <a:cubicBezTo>
                    <a:pt x="212" y="366"/>
                    <a:pt x="210" y="373"/>
                    <a:pt x="216" y="375"/>
                  </a:cubicBezTo>
                  <a:cubicBezTo>
                    <a:pt x="223" y="378"/>
                    <a:pt x="225" y="370"/>
                    <a:pt x="228" y="366"/>
                  </a:cubicBezTo>
                  <a:cubicBezTo>
                    <a:pt x="248" y="338"/>
                    <a:pt x="268" y="310"/>
                    <a:pt x="288" y="282"/>
                  </a:cubicBezTo>
                  <a:cubicBezTo>
                    <a:pt x="350" y="193"/>
                    <a:pt x="412" y="103"/>
                    <a:pt x="473" y="14"/>
                  </a:cubicBezTo>
                  <a:cubicBezTo>
                    <a:pt x="480" y="5"/>
                    <a:pt x="487" y="0"/>
                    <a:pt x="498" y="0"/>
                  </a:cubicBezTo>
                  <a:cubicBezTo>
                    <a:pt x="565" y="0"/>
                    <a:pt x="632" y="0"/>
                    <a:pt x="698" y="0"/>
                  </a:cubicBezTo>
                  <a:cubicBezTo>
                    <a:pt x="718" y="0"/>
                    <a:pt x="711" y="9"/>
                    <a:pt x="705" y="18"/>
                  </a:cubicBezTo>
                  <a:cubicBezTo>
                    <a:pt x="667" y="74"/>
                    <a:pt x="628" y="129"/>
                    <a:pt x="590" y="184"/>
                  </a:cubicBezTo>
                  <a:cubicBezTo>
                    <a:pt x="545" y="249"/>
                    <a:pt x="500" y="314"/>
                    <a:pt x="454" y="379"/>
                  </a:cubicBezTo>
                  <a:cubicBezTo>
                    <a:pt x="444" y="393"/>
                    <a:pt x="443" y="404"/>
                    <a:pt x="455" y="418"/>
                  </a:cubicBezTo>
                  <a:cubicBezTo>
                    <a:pt x="548" y="529"/>
                    <a:pt x="641" y="641"/>
                    <a:pt x="734" y="752"/>
                  </a:cubicBezTo>
                  <a:cubicBezTo>
                    <a:pt x="758" y="781"/>
                    <a:pt x="781" y="810"/>
                    <a:pt x="805" y="839"/>
                  </a:cubicBezTo>
                  <a:cubicBezTo>
                    <a:pt x="807" y="842"/>
                    <a:pt x="812" y="844"/>
                    <a:pt x="810" y="848"/>
                  </a:cubicBezTo>
                  <a:cubicBezTo>
                    <a:pt x="808" y="853"/>
                    <a:pt x="803" y="852"/>
                    <a:pt x="799" y="852"/>
                  </a:cubicBezTo>
                  <a:cubicBezTo>
                    <a:pt x="720" y="852"/>
                    <a:pt x="641" y="852"/>
                    <a:pt x="562" y="852"/>
                  </a:cubicBezTo>
                  <a:cubicBezTo>
                    <a:pt x="552" y="852"/>
                    <a:pt x="545" y="847"/>
                    <a:pt x="539" y="840"/>
                  </a:cubicBezTo>
                  <a:cubicBezTo>
                    <a:pt x="458" y="744"/>
                    <a:pt x="378" y="648"/>
                    <a:pt x="297" y="551"/>
                  </a:cubicBezTo>
                  <a:cubicBezTo>
                    <a:pt x="275" y="526"/>
                    <a:pt x="254" y="500"/>
                    <a:pt x="232" y="475"/>
                  </a:cubicBezTo>
                  <a:cubicBezTo>
                    <a:pt x="228" y="470"/>
                    <a:pt x="224" y="462"/>
                    <a:pt x="217" y="465"/>
                  </a:cubicBezTo>
                  <a:cubicBezTo>
                    <a:pt x="209" y="467"/>
                    <a:pt x="212" y="476"/>
                    <a:pt x="212" y="482"/>
                  </a:cubicBezTo>
                  <a:cubicBezTo>
                    <a:pt x="212" y="595"/>
                    <a:pt x="212" y="708"/>
                    <a:pt x="212" y="820"/>
                  </a:cubicBezTo>
                  <a:cubicBezTo>
                    <a:pt x="212" y="852"/>
                    <a:pt x="212" y="852"/>
                    <a:pt x="180" y="852"/>
                  </a:cubicBezTo>
                  <a:cubicBezTo>
                    <a:pt x="131" y="852"/>
                    <a:pt x="82" y="852"/>
                    <a:pt x="34" y="852"/>
                  </a:cubicBezTo>
                  <a:cubicBezTo>
                    <a:pt x="0" y="852"/>
                    <a:pt x="0" y="852"/>
                    <a:pt x="0" y="819"/>
                  </a:cubicBezTo>
                  <a:cubicBezTo>
                    <a:pt x="0" y="688"/>
                    <a:pt x="0" y="557"/>
                    <a:pt x="0" y="42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1" name="Freeform 10"/>
            <p:cNvSpPr>
              <a:spLocks/>
            </p:cNvSpPr>
            <p:nvPr userDrawn="1"/>
          </p:nvSpPr>
          <p:spPr bwMode="auto">
            <a:xfrm>
              <a:off x="7258050" y="6184900"/>
              <a:ext cx="173038" cy="236538"/>
            </a:xfrm>
            <a:custGeom>
              <a:avLst/>
              <a:gdLst>
                <a:gd name="T0" fmla="*/ 625 w 662"/>
                <a:gd name="T1" fmla="*/ 144 h 899"/>
                <a:gd name="T2" fmla="*/ 622 w 662"/>
                <a:gd name="T3" fmla="*/ 224 h 899"/>
                <a:gd name="T4" fmla="*/ 603 w 662"/>
                <a:gd name="T5" fmla="*/ 234 h 899"/>
                <a:gd name="T6" fmla="*/ 427 w 662"/>
                <a:gd name="T7" fmla="*/ 174 h 899"/>
                <a:gd name="T8" fmla="*/ 272 w 662"/>
                <a:gd name="T9" fmla="*/ 181 h 899"/>
                <a:gd name="T10" fmla="*/ 230 w 662"/>
                <a:gd name="T11" fmla="*/ 230 h 899"/>
                <a:gd name="T12" fmla="*/ 258 w 662"/>
                <a:gd name="T13" fmla="*/ 288 h 899"/>
                <a:gd name="T14" fmla="*/ 381 w 662"/>
                <a:gd name="T15" fmla="*/ 344 h 899"/>
                <a:gd name="T16" fmla="*/ 543 w 662"/>
                <a:gd name="T17" fmla="*/ 417 h 899"/>
                <a:gd name="T18" fmla="*/ 662 w 662"/>
                <a:gd name="T19" fmla="*/ 621 h 899"/>
                <a:gd name="T20" fmla="*/ 616 w 662"/>
                <a:gd name="T21" fmla="*/ 773 h 899"/>
                <a:gd name="T22" fmla="*/ 448 w 662"/>
                <a:gd name="T23" fmla="*/ 873 h 899"/>
                <a:gd name="T24" fmla="*/ 103 w 662"/>
                <a:gd name="T25" fmla="*/ 842 h 899"/>
                <a:gd name="T26" fmla="*/ 71 w 662"/>
                <a:gd name="T27" fmla="*/ 827 h 899"/>
                <a:gd name="T28" fmla="*/ 25 w 662"/>
                <a:gd name="T29" fmla="*/ 760 h 899"/>
                <a:gd name="T30" fmla="*/ 25 w 662"/>
                <a:gd name="T31" fmla="*/ 644 h 899"/>
                <a:gd name="T32" fmla="*/ 46 w 662"/>
                <a:gd name="T33" fmla="*/ 633 h 899"/>
                <a:gd name="T34" fmla="*/ 207 w 662"/>
                <a:gd name="T35" fmla="*/ 714 h 899"/>
                <a:gd name="T36" fmla="*/ 380 w 662"/>
                <a:gd name="T37" fmla="*/ 722 h 899"/>
                <a:gd name="T38" fmla="*/ 438 w 662"/>
                <a:gd name="T39" fmla="*/ 680 h 899"/>
                <a:gd name="T40" fmla="*/ 413 w 662"/>
                <a:gd name="T41" fmla="*/ 595 h 899"/>
                <a:gd name="T42" fmla="*/ 274 w 662"/>
                <a:gd name="T43" fmla="*/ 534 h 899"/>
                <a:gd name="T44" fmla="*/ 95 w 662"/>
                <a:gd name="T45" fmla="*/ 443 h 899"/>
                <a:gd name="T46" fmla="*/ 10 w 662"/>
                <a:gd name="T47" fmla="*/ 286 h 899"/>
                <a:gd name="T48" fmla="*/ 116 w 662"/>
                <a:gd name="T49" fmla="*/ 64 h 899"/>
                <a:gd name="T50" fmla="*/ 275 w 662"/>
                <a:gd name="T51" fmla="*/ 14 h 899"/>
                <a:gd name="T52" fmla="*/ 604 w 662"/>
                <a:gd name="T53" fmla="*/ 68 h 899"/>
                <a:gd name="T54" fmla="*/ 624 w 662"/>
                <a:gd name="T55" fmla="*/ 97 h 899"/>
                <a:gd name="T56" fmla="*/ 625 w 662"/>
                <a:gd name="T57" fmla="*/ 144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62" h="899">
                  <a:moveTo>
                    <a:pt x="625" y="144"/>
                  </a:moveTo>
                  <a:cubicBezTo>
                    <a:pt x="624" y="174"/>
                    <a:pt x="626" y="199"/>
                    <a:pt x="622" y="224"/>
                  </a:cubicBezTo>
                  <a:cubicBezTo>
                    <a:pt x="620" y="239"/>
                    <a:pt x="615" y="240"/>
                    <a:pt x="603" y="234"/>
                  </a:cubicBezTo>
                  <a:cubicBezTo>
                    <a:pt x="546" y="209"/>
                    <a:pt x="488" y="186"/>
                    <a:pt x="427" y="174"/>
                  </a:cubicBezTo>
                  <a:cubicBezTo>
                    <a:pt x="375" y="163"/>
                    <a:pt x="323" y="160"/>
                    <a:pt x="272" y="181"/>
                  </a:cubicBezTo>
                  <a:cubicBezTo>
                    <a:pt x="250" y="191"/>
                    <a:pt x="233" y="205"/>
                    <a:pt x="230" y="230"/>
                  </a:cubicBezTo>
                  <a:cubicBezTo>
                    <a:pt x="226" y="256"/>
                    <a:pt x="239" y="274"/>
                    <a:pt x="258" y="288"/>
                  </a:cubicBezTo>
                  <a:cubicBezTo>
                    <a:pt x="296" y="314"/>
                    <a:pt x="339" y="329"/>
                    <a:pt x="381" y="344"/>
                  </a:cubicBezTo>
                  <a:cubicBezTo>
                    <a:pt x="437" y="364"/>
                    <a:pt x="493" y="386"/>
                    <a:pt x="543" y="417"/>
                  </a:cubicBezTo>
                  <a:cubicBezTo>
                    <a:pt x="617" y="465"/>
                    <a:pt x="662" y="529"/>
                    <a:pt x="662" y="621"/>
                  </a:cubicBezTo>
                  <a:cubicBezTo>
                    <a:pt x="662" y="677"/>
                    <a:pt x="650" y="728"/>
                    <a:pt x="616" y="773"/>
                  </a:cubicBezTo>
                  <a:cubicBezTo>
                    <a:pt x="573" y="829"/>
                    <a:pt x="514" y="858"/>
                    <a:pt x="448" y="873"/>
                  </a:cubicBezTo>
                  <a:cubicBezTo>
                    <a:pt x="330" y="899"/>
                    <a:pt x="215" y="889"/>
                    <a:pt x="103" y="842"/>
                  </a:cubicBezTo>
                  <a:cubicBezTo>
                    <a:pt x="92" y="837"/>
                    <a:pt x="82" y="830"/>
                    <a:pt x="71" y="827"/>
                  </a:cubicBezTo>
                  <a:cubicBezTo>
                    <a:pt x="36" y="817"/>
                    <a:pt x="24" y="794"/>
                    <a:pt x="25" y="760"/>
                  </a:cubicBezTo>
                  <a:cubicBezTo>
                    <a:pt x="26" y="722"/>
                    <a:pt x="25" y="683"/>
                    <a:pt x="25" y="644"/>
                  </a:cubicBezTo>
                  <a:cubicBezTo>
                    <a:pt x="26" y="625"/>
                    <a:pt x="29" y="623"/>
                    <a:pt x="46" y="633"/>
                  </a:cubicBezTo>
                  <a:cubicBezTo>
                    <a:pt x="98" y="664"/>
                    <a:pt x="149" y="696"/>
                    <a:pt x="207" y="714"/>
                  </a:cubicBezTo>
                  <a:cubicBezTo>
                    <a:pt x="264" y="731"/>
                    <a:pt x="321" y="738"/>
                    <a:pt x="380" y="722"/>
                  </a:cubicBezTo>
                  <a:cubicBezTo>
                    <a:pt x="404" y="716"/>
                    <a:pt x="426" y="704"/>
                    <a:pt x="438" y="680"/>
                  </a:cubicBezTo>
                  <a:cubicBezTo>
                    <a:pt x="451" y="650"/>
                    <a:pt x="441" y="616"/>
                    <a:pt x="413" y="595"/>
                  </a:cubicBezTo>
                  <a:cubicBezTo>
                    <a:pt x="371" y="565"/>
                    <a:pt x="322" y="551"/>
                    <a:pt x="274" y="534"/>
                  </a:cubicBezTo>
                  <a:cubicBezTo>
                    <a:pt x="211" y="510"/>
                    <a:pt x="149" y="486"/>
                    <a:pt x="95" y="443"/>
                  </a:cubicBezTo>
                  <a:cubicBezTo>
                    <a:pt x="44" y="402"/>
                    <a:pt x="17" y="348"/>
                    <a:pt x="10" y="286"/>
                  </a:cubicBezTo>
                  <a:cubicBezTo>
                    <a:pt x="0" y="191"/>
                    <a:pt x="37" y="116"/>
                    <a:pt x="116" y="64"/>
                  </a:cubicBezTo>
                  <a:cubicBezTo>
                    <a:pt x="164" y="33"/>
                    <a:pt x="219" y="20"/>
                    <a:pt x="275" y="14"/>
                  </a:cubicBezTo>
                  <a:cubicBezTo>
                    <a:pt x="390" y="0"/>
                    <a:pt x="499" y="24"/>
                    <a:pt x="604" y="68"/>
                  </a:cubicBezTo>
                  <a:cubicBezTo>
                    <a:pt x="617" y="73"/>
                    <a:pt x="625" y="81"/>
                    <a:pt x="624" y="97"/>
                  </a:cubicBezTo>
                  <a:cubicBezTo>
                    <a:pt x="623" y="114"/>
                    <a:pt x="625" y="131"/>
                    <a:pt x="625" y="14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2" name="Freeform 11"/>
            <p:cNvSpPr>
              <a:spLocks/>
            </p:cNvSpPr>
            <p:nvPr userDrawn="1"/>
          </p:nvSpPr>
          <p:spPr bwMode="auto">
            <a:xfrm>
              <a:off x="6877050" y="6316663"/>
              <a:ext cx="85725" cy="44450"/>
            </a:xfrm>
            <a:custGeom>
              <a:avLst/>
              <a:gdLst>
                <a:gd name="T0" fmla="*/ 164 w 329"/>
                <a:gd name="T1" fmla="*/ 168 h 168"/>
                <a:gd name="T2" fmla="*/ 24 w 329"/>
                <a:gd name="T3" fmla="*/ 168 h 168"/>
                <a:gd name="T4" fmla="*/ 0 w 329"/>
                <a:gd name="T5" fmla="*/ 145 h 168"/>
                <a:gd name="T6" fmla="*/ 0 w 329"/>
                <a:gd name="T7" fmla="*/ 23 h 168"/>
                <a:gd name="T8" fmla="*/ 22 w 329"/>
                <a:gd name="T9" fmla="*/ 0 h 168"/>
                <a:gd name="T10" fmla="*/ 303 w 329"/>
                <a:gd name="T11" fmla="*/ 0 h 168"/>
                <a:gd name="T12" fmla="*/ 324 w 329"/>
                <a:gd name="T13" fmla="*/ 20 h 168"/>
                <a:gd name="T14" fmla="*/ 327 w 329"/>
                <a:gd name="T15" fmla="*/ 151 h 168"/>
                <a:gd name="T16" fmla="*/ 306 w 329"/>
                <a:gd name="T17" fmla="*/ 168 h 168"/>
                <a:gd name="T18" fmla="*/ 164 w 329"/>
                <a:gd name="T1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9" h="168">
                  <a:moveTo>
                    <a:pt x="164" y="168"/>
                  </a:moveTo>
                  <a:cubicBezTo>
                    <a:pt x="117" y="168"/>
                    <a:pt x="70" y="168"/>
                    <a:pt x="24" y="168"/>
                  </a:cubicBezTo>
                  <a:cubicBezTo>
                    <a:pt x="7" y="168"/>
                    <a:pt x="0" y="162"/>
                    <a:pt x="0" y="145"/>
                  </a:cubicBezTo>
                  <a:cubicBezTo>
                    <a:pt x="0" y="104"/>
                    <a:pt x="0" y="63"/>
                    <a:pt x="0" y="23"/>
                  </a:cubicBezTo>
                  <a:cubicBezTo>
                    <a:pt x="0" y="7"/>
                    <a:pt x="5" y="0"/>
                    <a:pt x="22" y="0"/>
                  </a:cubicBezTo>
                  <a:cubicBezTo>
                    <a:pt x="116" y="0"/>
                    <a:pt x="209" y="0"/>
                    <a:pt x="303" y="0"/>
                  </a:cubicBezTo>
                  <a:cubicBezTo>
                    <a:pt x="317" y="0"/>
                    <a:pt x="324" y="5"/>
                    <a:pt x="324" y="20"/>
                  </a:cubicBezTo>
                  <a:cubicBezTo>
                    <a:pt x="325" y="63"/>
                    <a:pt x="321" y="107"/>
                    <a:pt x="327" y="151"/>
                  </a:cubicBezTo>
                  <a:cubicBezTo>
                    <a:pt x="329" y="167"/>
                    <a:pt x="317" y="168"/>
                    <a:pt x="306" y="168"/>
                  </a:cubicBezTo>
                  <a:cubicBezTo>
                    <a:pt x="258" y="168"/>
                    <a:pt x="211" y="168"/>
                    <a:pt x="164" y="16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spTree>
    <p:extLst>
      <p:ext uri="{BB962C8B-B14F-4D97-AF65-F5344CB8AC3E}">
        <p14:creationId xmlns:p14="http://schemas.microsoft.com/office/powerpoint/2010/main" val="1909254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_TEXT &amp; BILD">
    <p:spTree>
      <p:nvGrpSpPr>
        <p:cNvPr id="1" name=""/>
        <p:cNvGrpSpPr/>
        <p:nvPr/>
      </p:nvGrpSpPr>
      <p:grpSpPr>
        <a:xfrm>
          <a:off x="0" y="0"/>
          <a:ext cx="0" cy="0"/>
          <a:chOff x="0" y="0"/>
          <a:chExt cx="0" cy="0"/>
        </a:xfrm>
      </p:grpSpPr>
      <p:sp>
        <p:nvSpPr>
          <p:cNvPr id="8" name="Bildplatzhalter 19"/>
          <p:cNvSpPr>
            <a:spLocks noGrp="1"/>
          </p:cNvSpPr>
          <p:nvPr>
            <p:ph type="pic" sz="quarter" idx="15"/>
          </p:nvPr>
        </p:nvSpPr>
        <p:spPr>
          <a:xfrm>
            <a:off x="-1" y="4474800"/>
            <a:ext cx="12192000" cy="2383200"/>
          </a:xfrm>
          <a:custGeom>
            <a:avLst/>
            <a:gdLst/>
            <a:ahLst/>
            <a:cxnLst/>
            <a:rect l="l" t="t" r="r" b="b"/>
            <a:pathLst>
              <a:path w="12190413" h="2383200">
                <a:moveTo>
                  <a:pt x="0" y="0"/>
                </a:moveTo>
                <a:lnTo>
                  <a:pt x="12190413" y="0"/>
                </a:lnTo>
                <a:lnTo>
                  <a:pt x="12190413" y="1761411"/>
                </a:lnTo>
                <a:lnTo>
                  <a:pt x="11568624" y="2383200"/>
                </a:lnTo>
                <a:lnTo>
                  <a:pt x="0" y="2383200"/>
                </a:lnTo>
                <a:close/>
              </a:path>
            </a:pathLst>
          </a:custGeom>
          <a:solidFill>
            <a:schemeClr val="bg1">
              <a:lumMod val="85000"/>
            </a:schemeClr>
          </a:solidFill>
        </p:spPr>
        <p:txBody>
          <a:bodyPr lIns="144000" tIns="144000" rIns="144000" bIns="144000"/>
          <a:lstStyle>
            <a:lvl1pPr marL="0" indent="0">
              <a:buNone/>
              <a:defRPr/>
            </a:lvl1pPr>
          </a:lstStyle>
          <a:p>
            <a:endParaRPr lang="de-DE"/>
          </a:p>
        </p:txBody>
      </p:sp>
      <p:sp>
        <p:nvSpPr>
          <p:cNvPr id="2" name="Titel"/>
          <p:cNvSpPr>
            <a:spLocks noGrp="1"/>
          </p:cNvSpPr>
          <p:nvPr>
            <p:ph type="title"/>
          </p:nvPr>
        </p:nvSpPr>
        <p:spPr bwMode="gray">
          <a:xfrm>
            <a:off x="540070" y="432000"/>
            <a:ext cx="11111046" cy="1080000"/>
          </a:xfrm>
        </p:spPr>
        <p:txBody>
          <a:bodyPr/>
          <a:lstStyle/>
          <a:p>
            <a:r>
              <a:rPr lang="de-DE" noProof="0" dirty="0"/>
              <a:t>Titelmasterformat durch Klicken bearbeiten</a:t>
            </a:r>
          </a:p>
        </p:txBody>
      </p:sp>
      <p:sp>
        <p:nvSpPr>
          <p:cNvPr id="13"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p:cNvSpPr>
            <a:spLocks noGrp="1"/>
          </p:cNvSpPr>
          <p:nvPr>
            <p:ph idx="1"/>
          </p:nvPr>
        </p:nvSpPr>
        <p:spPr bwMode="gray">
          <a:xfrm>
            <a:off x="540070" y="1512000"/>
            <a:ext cx="11111046" cy="2818800"/>
          </a:xfrm>
        </p:spPr>
        <p:txBody>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Tree>
    <p:extLst>
      <p:ext uri="{BB962C8B-B14F-4D97-AF65-F5344CB8AC3E}">
        <p14:creationId xmlns:p14="http://schemas.microsoft.com/office/powerpoint/2010/main" val="1237907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5_TEXT &amp; BILD">
    <p:spTree>
      <p:nvGrpSpPr>
        <p:cNvPr id="1" name=""/>
        <p:cNvGrpSpPr/>
        <p:nvPr/>
      </p:nvGrpSpPr>
      <p:grpSpPr>
        <a:xfrm>
          <a:off x="0" y="0"/>
          <a:ext cx="0" cy="0"/>
          <a:chOff x="0" y="0"/>
          <a:chExt cx="0" cy="0"/>
        </a:xfrm>
      </p:grpSpPr>
      <p:sp>
        <p:nvSpPr>
          <p:cNvPr id="2" name="Titel"/>
          <p:cNvSpPr>
            <a:spLocks noGrp="1"/>
          </p:cNvSpPr>
          <p:nvPr>
            <p:ph type="title"/>
          </p:nvPr>
        </p:nvSpPr>
        <p:spPr>
          <a:xfrm>
            <a:off x="540070" y="432000"/>
            <a:ext cx="11111046" cy="1080000"/>
          </a:xfrm>
        </p:spPr>
        <p:txBody>
          <a:bodyPr/>
          <a:lstStyle/>
          <a:p>
            <a:r>
              <a:rPr lang="de-DE" noProof="0" dirty="0"/>
              <a:t>Titelmasterformat durch Klicken bearbeiten</a:t>
            </a:r>
          </a:p>
        </p:txBody>
      </p:sp>
      <p:sp>
        <p:nvSpPr>
          <p:cNvPr id="13" name="Untertitel"/>
          <p:cNvSpPr>
            <a:spLocks noGrp="1"/>
          </p:cNvSpPr>
          <p:nvPr>
            <p:ph type="body" sz="quarter" idx="13" hasCustomPrompt="1"/>
          </p:nvPr>
        </p:nvSpPr>
        <p:spPr>
          <a:xfrm>
            <a:off x="540070" y="972000"/>
            <a:ext cx="11111046" cy="540000"/>
          </a:xfrm>
        </p:spPr>
        <p:txBody>
          <a:bodyPr/>
          <a:lstStyle>
            <a:lvl1pPr marL="0" indent="0">
              <a:buNone/>
              <a:defRPr baseline="0">
                <a:solidFill>
                  <a:srgbClr val="7F7F7F"/>
                </a:solidFill>
              </a:defRPr>
            </a:lvl1pPr>
          </a:lstStyle>
          <a:p>
            <a:r>
              <a:rPr lang="de-DE" noProof="0" dirty="0"/>
              <a:t>Geben Sie Ihren Untertitel ein</a:t>
            </a:r>
          </a:p>
        </p:txBody>
      </p:sp>
      <p:sp>
        <p:nvSpPr>
          <p:cNvPr id="10" name="Bild"/>
          <p:cNvSpPr>
            <a:spLocks noGrp="1"/>
          </p:cNvSpPr>
          <p:nvPr>
            <p:ph type="pic" sz="quarter" idx="15"/>
          </p:nvPr>
        </p:nvSpPr>
        <p:spPr bwMode="gray">
          <a:xfrm>
            <a:off x="1" y="1512000"/>
            <a:ext cx="12192000" cy="2365200"/>
          </a:xfrm>
          <a:solidFill>
            <a:schemeClr val="bg1">
              <a:lumMod val="85000"/>
            </a:schemeClr>
          </a:solidFill>
        </p:spPr>
        <p:txBody>
          <a:bodyPr lIns="144000" tIns="144000" rIns="144000" bIns="144000"/>
          <a:lstStyle>
            <a:lvl1pPr marL="0" indent="0">
              <a:buNone/>
              <a:defRPr/>
            </a:lvl1pPr>
          </a:lstStyle>
          <a:p>
            <a:r>
              <a:rPr lang="de-DE" noProof="0"/>
              <a:t>Bild</a:t>
            </a:r>
          </a:p>
        </p:txBody>
      </p:sp>
      <p:sp>
        <p:nvSpPr>
          <p:cNvPr id="36" name="Text"/>
          <p:cNvSpPr>
            <a:spLocks noGrp="1"/>
          </p:cNvSpPr>
          <p:nvPr>
            <p:ph type="body" sz="quarter" idx="41"/>
          </p:nvPr>
        </p:nvSpPr>
        <p:spPr bwMode="gray">
          <a:xfrm>
            <a:off x="540070" y="1512000"/>
            <a:ext cx="7262145" cy="2365200"/>
          </a:xfrm>
          <a:solidFill>
            <a:srgbClr val="808080">
              <a:alpha val="90000"/>
            </a:srgbClr>
          </a:solidFill>
        </p:spPr>
        <p:txBody>
          <a:bodyPr lIns="540000" tIns="180000" rIns="540000" bIns="180000" anchor="ctr"/>
          <a:lstStyle>
            <a:lvl1pPr marL="0" indent="0" algn="l">
              <a:buFontTx/>
              <a:buNone/>
              <a:defRPr>
                <a:solidFill>
                  <a:schemeClr val="bg1"/>
                </a:solidFill>
              </a:defRPr>
            </a:lvl1pPr>
          </a:lstStyle>
          <a:p>
            <a:pPr lvl="0"/>
            <a:r>
              <a:rPr lang="de-DE" noProof="0" dirty="0"/>
              <a:t>Textmasterformat bearbeiten</a:t>
            </a:r>
          </a:p>
        </p:txBody>
      </p:sp>
      <p:sp>
        <p:nvSpPr>
          <p:cNvPr id="3" name="Inhalt"/>
          <p:cNvSpPr>
            <a:spLocks noGrp="1"/>
          </p:cNvSpPr>
          <p:nvPr>
            <p:ph idx="1"/>
          </p:nvPr>
        </p:nvSpPr>
        <p:spPr>
          <a:xfrm>
            <a:off x="540070" y="4233451"/>
            <a:ext cx="11111046" cy="1575213"/>
          </a:xfrm>
        </p:spPr>
        <p:txBody>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p:txBody>
      </p:sp>
    </p:spTree>
    <p:extLst>
      <p:ext uri="{BB962C8B-B14F-4D97-AF65-F5344CB8AC3E}">
        <p14:creationId xmlns:p14="http://schemas.microsoft.com/office/powerpoint/2010/main" val="1121808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6_TEXT &amp; BILD">
    <p:spTree>
      <p:nvGrpSpPr>
        <p:cNvPr id="1" name=""/>
        <p:cNvGrpSpPr/>
        <p:nvPr/>
      </p:nvGrpSpPr>
      <p:grpSpPr>
        <a:xfrm>
          <a:off x="0" y="0"/>
          <a:ext cx="0" cy="0"/>
          <a:chOff x="0" y="0"/>
          <a:chExt cx="0" cy="0"/>
        </a:xfrm>
      </p:grpSpPr>
      <p:sp>
        <p:nvSpPr>
          <p:cNvPr id="2" name="Titel"/>
          <p:cNvSpPr>
            <a:spLocks noGrp="1"/>
          </p:cNvSpPr>
          <p:nvPr>
            <p:ph type="title"/>
          </p:nvPr>
        </p:nvSpPr>
        <p:spPr/>
        <p:txBody>
          <a:bodyPr/>
          <a:lstStyle/>
          <a:p>
            <a:r>
              <a:rPr lang="de-DE" noProof="0" dirty="0"/>
              <a:t>Titelmasterformat durch Klicken bearbeiten</a:t>
            </a:r>
          </a:p>
        </p:txBody>
      </p:sp>
      <p:sp>
        <p:nvSpPr>
          <p:cNvPr id="8" name="Untertitel"/>
          <p:cNvSpPr>
            <a:spLocks noGrp="1"/>
          </p:cNvSpPr>
          <p:nvPr>
            <p:ph type="body" sz="quarter" idx="13" hasCustomPrompt="1"/>
          </p:nvPr>
        </p:nvSpPr>
        <p:spPr>
          <a:xfrm>
            <a:off x="540070" y="972000"/>
            <a:ext cx="11111046" cy="540000"/>
          </a:xfrm>
        </p:spPr>
        <p:txBody>
          <a:bodyPr/>
          <a:lstStyle>
            <a:lvl1pPr marL="0" indent="0">
              <a:buNone/>
              <a:defRPr baseline="0">
                <a:solidFill>
                  <a:srgbClr val="7F7F7F"/>
                </a:solidFill>
              </a:defRPr>
            </a:lvl1pPr>
          </a:lstStyle>
          <a:p>
            <a:r>
              <a:rPr lang="de-DE" noProof="0" dirty="0"/>
              <a:t>Geben Sie Ihren Untertitel ein</a:t>
            </a:r>
          </a:p>
        </p:txBody>
      </p:sp>
      <p:sp>
        <p:nvSpPr>
          <p:cNvPr id="12" name="Bild"/>
          <p:cNvSpPr>
            <a:spLocks noGrp="1"/>
          </p:cNvSpPr>
          <p:nvPr>
            <p:ph type="pic" sz="quarter" idx="14"/>
          </p:nvPr>
        </p:nvSpPr>
        <p:spPr bwMode="gray">
          <a:xfrm>
            <a:off x="1" y="1512000"/>
            <a:ext cx="12192000" cy="4298400"/>
          </a:xfrm>
          <a:solidFill>
            <a:schemeClr val="bg1">
              <a:lumMod val="85000"/>
            </a:schemeClr>
          </a:solidFill>
        </p:spPr>
        <p:txBody>
          <a:bodyPr lIns="144000" tIns="144000" rIns="144000" bIns="144000"/>
          <a:lstStyle>
            <a:lvl1pPr marL="0" indent="0">
              <a:buNone/>
              <a:defRPr/>
            </a:lvl1pPr>
          </a:lstStyle>
          <a:p>
            <a:r>
              <a:rPr lang="de-DE" noProof="0"/>
              <a:t>Bild</a:t>
            </a:r>
          </a:p>
        </p:txBody>
      </p:sp>
      <p:sp>
        <p:nvSpPr>
          <p:cNvPr id="11" name="Text 1"/>
          <p:cNvSpPr>
            <a:spLocks noGrp="1"/>
          </p:cNvSpPr>
          <p:nvPr>
            <p:ph type="body" sz="quarter" idx="17"/>
          </p:nvPr>
        </p:nvSpPr>
        <p:spPr>
          <a:xfrm>
            <a:off x="0" y="3733200"/>
            <a:ext cx="4064929" cy="2077200"/>
          </a:xfrm>
          <a:solidFill>
            <a:srgbClr val="808080">
              <a:alpha val="90000"/>
            </a:srgbClr>
          </a:solidFill>
        </p:spPr>
        <p:txBody>
          <a:bodyPr lIns="540000" tIns="360000" rIns="540000" b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dirty="0"/>
              <a:t>Textmasterformat bearbeiten</a:t>
            </a:r>
          </a:p>
          <a:p>
            <a:pPr lvl="1"/>
            <a:r>
              <a:rPr lang="de-DE" noProof="0" dirty="0"/>
              <a:t>Zweite Ebene</a:t>
            </a:r>
          </a:p>
          <a:p>
            <a:pPr lvl="2"/>
            <a:r>
              <a:rPr lang="de-DE" noProof="0" dirty="0"/>
              <a:t>Dritte Ebene</a:t>
            </a:r>
          </a:p>
        </p:txBody>
      </p:sp>
      <p:sp>
        <p:nvSpPr>
          <p:cNvPr id="30" name="Text 2"/>
          <p:cNvSpPr>
            <a:spLocks noGrp="1"/>
          </p:cNvSpPr>
          <p:nvPr>
            <p:ph type="body" sz="quarter" idx="18"/>
          </p:nvPr>
        </p:nvSpPr>
        <p:spPr>
          <a:xfrm>
            <a:off x="4063535" y="3733200"/>
            <a:ext cx="4064929" cy="2077200"/>
          </a:xfrm>
          <a:solidFill>
            <a:srgbClr val="808080">
              <a:alpha val="90000"/>
            </a:srgbClr>
          </a:solidFill>
        </p:spPr>
        <p:txBody>
          <a:bodyPr lIns="540000" tIns="360000" rIns="540000" b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dirty="0"/>
              <a:t>Textmasterformat bearbeiten</a:t>
            </a:r>
          </a:p>
          <a:p>
            <a:pPr lvl="1"/>
            <a:r>
              <a:rPr lang="de-DE" noProof="0" dirty="0"/>
              <a:t>Zweite Ebene</a:t>
            </a:r>
          </a:p>
          <a:p>
            <a:pPr lvl="2"/>
            <a:r>
              <a:rPr lang="de-DE" noProof="0" dirty="0"/>
              <a:t>Dritte Ebene</a:t>
            </a:r>
          </a:p>
        </p:txBody>
      </p:sp>
      <p:sp>
        <p:nvSpPr>
          <p:cNvPr id="31" name="Text 3"/>
          <p:cNvSpPr>
            <a:spLocks noGrp="1"/>
          </p:cNvSpPr>
          <p:nvPr>
            <p:ph type="body" sz="quarter" idx="19"/>
          </p:nvPr>
        </p:nvSpPr>
        <p:spPr>
          <a:xfrm>
            <a:off x="8127071" y="3733200"/>
            <a:ext cx="4064929" cy="2077200"/>
          </a:xfrm>
          <a:solidFill>
            <a:srgbClr val="808080">
              <a:alpha val="90000"/>
            </a:srgbClr>
          </a:solidFill>
        </p:spPr>
        <p:txBody>
          <a:bodyPr lIns="540000" tIns="360000" rIns="540000" b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dirty="0"/>
              <a:t>Textmasterformat bearbeiten</a:t>
            </a:r>
          </a:p>
          <a:p>
            <a:pPr lvl="1"/>
            <a:r>
              <a:rPr lang="de-DE" noProof="0" dirty="0"/>
              <a:t>Zweite Ebene</a:t>
            </a:r>
          </a:p>
          <a:p>
            <a:pPr lvl="2"/>
            <a:r>
              <a:rPr lang="de-DE" noProof="0" dirty="0"/>
              <a:t>Dritte Ebene</a:t>
            </a:r>
          </a:p>
        </p:txBody>
      </p:sp>
      <p:cxnSp>
        <p:nvCxnSpPr>
          <p:cNvPr id="17" name="Linie"/>
          <p:cNvCxnSpPr/>
          <p:nvPr userDrawn="1"/>
        </p:nvCxnSpPr>
        <p:spPr bwMode="gray">
          <a:xfrm>
            <a:off x="4060632" y="1512000"/>
            <a:ext cx="0" cy="4298400"/>
          </a:xfrm>
          <a:prstGeom prst="line">
            <a:avLst/>
          </a:prstGeom>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18" name="Linie"/>
          <p:cNvCxnSpPr/>
          <p:nvPr userDrawn="1"/>
        </p:nvCxnSpPr>
        <p:spPr bwMode="gray">
          <a:xfrm>
            <a:off x="8131368" y="1512000"/>
            <a:ext cx="0" cy="4298400"/>
          </a:xfrm>
          <a:prstGeom prst="line">
            <a:avLst/>
          </a:prstGeom>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9845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7_TEXT &amp; BILD">
    <p:spTree>
      <p:nvGrpSpPr>
        <p:cNvPr id="1" name=""/>
        <p:cNvGrpSpPr/>
        <p:nvPr/>
      </p:nvGrpSpPr>
      <p:grpSpPr>
        <a:xfrm>
          <a:off x="0" y="0"/>
          <a:ext cx="0" cy="0"/>
          <a:chOff x="0" y="0"/>
          <a:chExt cx="0" cy="0"/>
        </a:xfrm>
      </p:grpSpPr>
      <p:sp>
        <p:nvSpPr>
          <p:cNvPr id="2" name="Titel"/>
          <p:cNvSpPr>
            <a:spLocks noGrp="1"/>
          </p:cNvSpPr>
          <p:nvPr>
            <p:ph type="title"/>
          </p:nvPr>
        </p:nvSpPr>
        <p:spPr>
          <a:xfrm>
            <a:off x="540070" y="432000"/>
            <a:ext cx="11111046" cy="1080000"/>
          </a:xfrm>
        </p:spPr>
        <p:txBody>
          <a:bodyPr/>
          <a:lstStyle/>
          <a:p>
            <a:r>
              <a:rPr lang="de-DE" noProof="0" dirty="0"/>
              <a:t>Titelmasterformat durch Klicken bearbeiten</a:t>
            </a:r>
          </a:p>
        </p:txBody>
      </p:sp>
      <p:sp>
        <p:nvSpPr>
          <p:cNvPr id="13" name="Untertitel"/>
          <p:cNvSpPr>
            <a:spLocks noGrp="1"/>
          </p:cNvSpPr>
          <p:nvPr>
            <p:ph type="body" sz="quarter" idx="13" hasCustomPrompt="1"/>
          </p:nvPr>
        </p:nvSpPr>
        <p:spPr>
          <a:xfrm>
            <a:off x="540070" y="972000"/>
            <a:ext cx="11111046" cy="540000"/>
          </a:xfrm>
        </p:spPr>
        <p:txBody>
          <a:bodyPr/>
          <a:lstStyle>
            <a:lvl1pPr marL="0" indent="0">
              <a:buNone/>
              <a:defRPr baseline="0">
                <a:solidFill>
                  <a:srgbClr val="7F7F7F"/>
                </a:solidFill>
              </a:defRPr>
            </a:lvl1pPr>
          </a:lstStyle>
          <a:p>
            <a:r>
              <a:rPr lang="de-DE" noProof="0" dirty="0"/>
              <a:t>Geben Sie Ihren Untertitel ein</a:t>
            </a:r>
          </a:p>
        </p:txBody>
      </p:sp>
      <p:sp>
        <p:nvSpPr>
          <p:cNvPr id="11" name="Bild"/>
          <p:cNvSpPr>
            <a:spLocks noGrp="1"/>
          </p:cNvSpPr>
          <p:nvPr>
            <p:ph type="pic" sz="quarter" idx="17"/>
          </p:nvPr>
        </p:nvSpPr>
        <p:spPr bwMode="gray">
          <a:xfrm>
            <a:off x="1" y="1512000"/>
            <a:ext cx="12192000" cy="4298400"/>
          </a:xfrm>
          <a:solidFill>
            <a:schemeClr val="bg1">
              <a:lumMod val="85000"/>
            </a:schemeClr>
          </a:solidFill>
        </p:spPr>
        <p:txBody>
          <a:bodyPr lIns="144000" tIns="144000" rIns="144000" bIns="144000"/>
          <a:lstStyle>
            <a:lvl1pPr marL="0" indent="0">
              <a:buNone/>
              <a:defRPr/>
            </a:lvl1pPr>
          </a:lstStyle>
          <a:p>
            <a:r>
              <a:rPr lang="de-DE" noProof="0"/>
              <a:t>Bild</a:t>
            </a:r>
          </a:p>
        </p:txBody>
      </p:sp>
      <p:sp>
        <p:nvSpPr>
          <p:cNvPr id="9" name="Text"/>
          <p:cNvSpPr>
            <a:spLocks noGrp="1"/>
          </p:cNvSpPr>
          <p:nvPr>
            <p:ph type="body" sz="quarter" idx="19"/>
          </p:nvPr>
        </p:nvSpPr>
        <p:spPr>
          <a:xfrm>
            <a:off x="540070" y="1512000"/>
            <a:ext cx="4450179" cy="4298400"/>
          </a:xfrm>
          <a:solidFill>
            <a:srgbClr val="808080">
              <a:alpha val="90000"/>
            </a:srgbClr>
          </a:solidFill>
        </p:spPr>
        <p:txBody>
          <a:bodyPr lIns="540000" tIns="360000" rIns="540000" b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Tree>
    <p:extLst>
      <p:ext uri="{BB962C8B-B14F-4D97-AF65-F5344CB8AC3E}">
        <p14:creationId xmlns:p14="http://schemas.microsoft.com/office/powerpoint/2010/main" val="2753238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image" Target="../media/image6.png"/><Relationship Id="rId89" Type="http://schemas.openxmlformats.org/officeDocument/2006/relationships/image" Target="../media/image11.png"/><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image" Target="../media/image1.png"/><Relationship Id="rId5" Type="http://schemas.openxmlformats.org/officeDocument/2006/relationships/slideLayout" Target="../slideLayouts/slideLayout5.xml"/><Relationship Id="rId90" Type="http://schemas.openxmlformats.org/officeDocument/2006/relationships/image" Target="../media/image12.png"/><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image" Target="../media/image2.png"/><Relationship Id="rId85" Type="http://schemas.openxmlformats.org/officeDocument/2006/relationships/image" Target="../media/image7.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image" Target="../media/image5.png"/><Relationship Id="rId88"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theme" Target="../theme/theme1.xml"/><Relationship Id="rId81" Type="http://schemas.openxmlformats.org/officeDocument/2006/relationships/image" Target="../media/image3.png"/><Relationship Id="rId86" Type="http://schemas.openxmlformats.org/officeDocument/2006/relationships/image" Target="../media/image8.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image" Target="../media/image9.png"/><Relationship Id="rId61" Type="http://schemas.openxmlformats.org/officeDocument/2006/relationships/slideLayout" Target="../slideLayouts/slideLayout61.xml"/><Relationship Id="rId82" Type="http://schemas.openxmlformats.org/officeDocument/2006/relationships/image" Target="../media/image4.png"/><Relationship Id="rId19" Type="http://schemas.openxmlformats.org/officeDocument/2006/relationships/slideLayout" Target="../slideLayouts/slideLayout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26" Type="http://schemas.openxmlformats.org/officeDocument/2006/relationships/theme" Target="../theme/theme2.xml"/><Relationship Id="rId3" Type="http://schemas.openxmlformats.org/officeDocument/2006/relationships/slideLayout" Target="../slideLayouts/slideLayout80.xml"/><Relationship Id="rId21" Type="http://schemas.openxmlformats.org/officeDocument/2006/relationships/slideLayout" Target="../slideLayouts/slideLayout98.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5" Type="http://schemas.openxmlformats.org/officeDocument/2006/relationships/slideLayout" Target="../slideLayouts/slideLayout102.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slideLayout" Target="../slideLayouts/slideLayout97.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24" Type="http://schemas.openxmlformats.org/officeDocument/2006/relationships/slideLayout" Target="../slideLayouts/slideLayout101.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23" Type="http://schemas.openxmlformats.org/officeDocument/2006/relationships/slideLayout" Target="../slideLayouts/slideLayout100.xml"/><Relationship Id="rId10" Type="http://schemas.openxmlformats.org/officeDocument/2006/relationships/slideLayout" Target="../slideLayouts/slideLayout87.xml"/><Relationship Id="rId19" Type="http://schemas.openxmlformats.org/officeDocument/2006/relationships/slideLayout" Target="../slideLayouts/slideLayout96.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6" name="Группа 25"/>
          <p:cNvGrpSpPr/>
          <p:nvPr userDrawn="1"/>
        </p:nvGrpSpPr>
        <p:grpSpPr>
          <a:xfrm>
            <a:off x="0" y="-398436"/>
            <a:ext cx="12190413" cy="7256436"/>
            <a:chOff x="0" y="-398436"/>
            <a:chExt cx="12190413" cy="7256436"/>
          </a:xfrm>
        </p:grpSpPr>
        <p:pic>
          <p:nvPicPr>
            <p:cNvPr id="7" name="Рисунок 6"/>
            <p:cNvPicPr>
              <a:picLocks noChangeAspect="1"/>
            </p:cNvPicPr>
            <p:nvPr userDrawn="1"/>
          </p:nvPicPr>
          <p:blipFill>
            <a:blip r:embed="rId79">
              <a:extLst>
                <a:ext uri="{28A0092B-C50C-407E-A947-70E740481C1C}">
                  <a14:useLocalDpi xmlns:a14="http://schemas.microsoft.com/office/drawing/2010/main" val="0"/>
                </a:ext>
              </a:extLst>
            </a:blip>
            <a:stretch>
              <a:fillRect/>
            </a:stretch>
          </p:blipFill>
          <p:spPr>
            <a:xfrm flipV="1">
              <a:off x="3981696" y="405923"/>
              <a:ext cx="2746327" cy="142809"/>
            </a:xfrm>
            <a:prstGeom prst="rect">
              <a:avLst/>
            </a:prstGeom>
          </p:spPr>
        </p:pic>
        <p:pic>
          <p:nvPicPr>
            <p:cNvPr id="8" name="Рисунок 7"/>
            <p:cNvPicPr>
              <a:picLocks noChangeAspect="1"/>
            </p:cNvPicPr>
            <p:nvPr userDrawn="1"/>
          </p:nvPicPr>
          <p:blipFill>
            <a:blip r:embed="rId80" cstate="print">
              <a:extLst>
                <a:ext uri="{28A0092B-C50C-407E-A947-70E740481C1C}">
                  <a14:useLocalDpi xmlns:a14="http://schemas.microsoft.com/office/drawing/2010/main" val="0"/>
                </a:ext>
              </a:extLst>
            </a:blip>
            <a:stretch>
              <a:fillRect/>
            </a:stretch>
          </p:blipFill>
          <p:spPr>
            <a:xfrm>
              <a:off x="6460283" y="1587"/>
              <a:ext cx="5730130" cy="2135428"/>
            </a:xfrm>
            <a:prstGeom prst="rect">
              <a:avLst/>
            </a:prstGeom>
          </p:spPr>
        </p:pic>
        <p:grpSp>
          <p:nvGrpSpPr>
            <p:cNvPr id="9" name="Группа 8"/>
            <p:cNvGrpSpPr/>
            <p:nvPr userDrawn="1"/>
          </p:nvGrpSpPr>
          <p:grpSpPr>
            <a:xfrm>
              <a:off x="0" y="1587"/>
              <a:ext cx="12176092" cy="5856700"/>
              <a:chOff x="0" y="1587"/>
              <a:chExt cx="12176092" cy="5856700"/>
            </a:xfrm>
          </p:grpSpPr>
          <p:pic>
            <p:nvPicPr>
              <p:cNvPr id="10" name="Рисунок 9"/>
              <p:cNvPicPr>
                <a:picLocks noChangeAspect="1"/>
              </p:cNvPicPr>
              <p:nvPr/>
            </p:nvPicPr>
            <p:blipFill>
              <a:blip r:embed="rId81" cstate="print">
                <a:extLst>
                  <a:ext uri="{28A0092B-C50C-407E-A947-70E740481C1C}">
                    <a14:useLocalDpi xmlns:a14="http://schemas.microsoft.com/office/drawing/2010/main" val="0"/>
                  </a:ext>
                </a:extLst>
              </a:blip>
              <a:stretch>
                <a:fillRect/>
              </a:stretch>
            </p:blipFill>
            <p:spPr>
              <a:xfrm>
                <a:off x="0" y="1587"/>
                <a:ext cx="12176092" cy="5856700"/>
              </a:xfrm>
              <a:prstGeom prst="rect">
                <a:avLst/>
              </a:prstGeom>
            </p:spPr>
          </p:pic>
          <p:pic>
            <p:nvPicPr>
              <p:cNvPr id="11" name="Рисунок 10"/>
              <p:cNvPicPr>
                <a:picLocks noChangeAspect="1"/>
              </p:cNvPicPr>
              <p:nvPr/>
            </p:nvPicPr>
            <p:blipFill>
              <a:blip r:embed="rId82" cstate="print">
                <a:extLst>
                  <a:ext uri="{28A0092B-C50C-407E-A947-70E740481C1C}">
                    <a14:useLocalDpi xmlns:a14="http://schemas.microsoft.com/office/drawing/2010/main" val="0"/>
                  </a:ext>
                </a:extLst>
              </a:blip>
              <a:stretch>
                <a:fillRect/>
              </a:stretch>
            </p:blipFill>
            <p:spPr>
              <a:xfrm>
                <a:off x="2656824" y="1587"/>
                <a:ext cx="9389267" cy="5552186"/>
              </a:xfrm>
              <a:prstGeom prst="rect">
                <a:avLst/>
              </a:prstGeom>
            </p:spPr>
          </p:pic>
        </p:grpSp>
        <p:pic>
          <p:nvPicPr>
            <p:cNvPr id="12" name="Рисунок 11"/>
            <p:cNvPicPr>
              <a:picLocks noChangeAspect="1"/>
            </p:cNvPicPr>
            <p:nvPr userDrawn="1"/>
          </p:nvPicPr>
          <p:blipFill>
            <a:blip r:embed="rId83">
              <a:extLst>
                <a:ext uri="{28A0092B-C50C-407E-A947-70E740481C1C}">
                  <a14:useLocalDpi xmlns:a14="http://schemas.microsoft.com/office/drawing/2010/main" val="0"/>
                </a:ext>
              </a:extLst>
            </a:blip>
            <a:stretch>
              <a:fillRect/>
            </a:stretch>
          </p:blipFill>
          <p:spPr>
            <a:xfrm rot="847671">
              <a:off x="1910818" y="-398436"/>
              <a:ext cx="4354233" cy="4274405"/>
            </a:xfrm>
            <a:prstGeom prst="rect">
              <a:avLst/>
            </a:prstGeom>
          </p:spPr>
        </p:pic>
        <p:pic>
          <p:nvPicPr>
            <p:cNvPr id="13" name="Рисунок 12"/>
            <p:cNvPicPr>
              <a:picLocks noChangeAspect="1"/>
            </p:cNvPicPr>
            <p:nvPr userDrawn="1"/>
          </p:nvPicPr>
          <p:blipFill>
            <a:blip r:embed="rId84" cstate="print">
              <a:extLst>
                <a:ext uri="{28A0092B-C50C-407E-A947-70E740481C1C}">
                  <a14:useLocalDpi xmlns:a14="http://schemas.microsoft.com/office/drawing/2010/main" val="0"/>
                </a:ext>
              </a:extLst>
            </a:blip>
            <a:stretch>
              <a:fillRect/>
            </a:stretch>
          </p:blipFill>
          <p:spPr>
            <a:xfrm>
              <a:off x="2486511" y="3474791"/>
              <a:ext cx="3768633" cy="1982301"/>
            </a:xfrm>
            <a:prstGeom prst="rect">
              <a:avLst/>
            </a:prstGeom>
          </p:spPr>
        </p:pic>
        <p:pic>
          <p:nvPicPr>
            <p:cNvPr id="14" name="Рисунок 13"/>
            <p:cNvPicPr>
              <a:picLocks noChangeAspect="1"/>
            </p:cNvPicPr>
            <p:nvPr userDrawn="1"/>
          </p:nvPicPr>
          <p:blipFill>
            <a:blip r:embed="rId85" cstate="print">
              <a:extLst>
                <a:ext uri="{28A0092B-C50C-407E-A947-70E740481C1C}">
                  <a14:useLocalDpi xmlns:a14="http://schemas.microsoft.com/office/drawing/2010/main" val="0"/>
                </a:ext>
              </a:extLst>
            </a:blip>
            <a:stretch>
              <a:fillRect/>
            </a:stretch>
          </p:blipFill>
          <p:spPr>
            <a:xfrm>
              <a:off x="6320030" y="353039"/>
              <a:ext cx="4959752" cy="5688835"/>
            </a:xfrm>
            <a:prstGeom prst="rect">
              <a:avLst/>
            </a:prstGeom>
          </p:spPr>
        </p:pic>
        <p:sp>
          <p:nvSpPr>
            <p:cNvPr id="15"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pic>
          <p:nvPicPr>
            <p:cNvPr id="16" name="Рисунок 15"/>
            <p:cNvPicPr>
              <a:picLocks noChangeAspect="1"/>
            </p:cNvPicPr>
            <p:nvPr userDrawn="1"/>
          </p:nvPicPr>
          <p:blipFill>
            <a:blip r:embed="rId86" cstate="print">
              <a:extLst>
                <a:ext uri="{28A0092B-C50C-407E-A947-70E740481C1C}">
                  <a14:useLocalDpi xmlns:a14="http://schemas.microsoft.com/office/drawing/2010/main" val="0"/>
                </a:ext>
              </a:extLst>
            </a:blip>
            <a:stretch>
              <a:fillRect/>
            </a:stretch>
          </p:blipFill>
          <p:spPr>
            <a:xfrm>
              <a:off x="10441334" y="95349"/>
              <a:ext cx="1458438" cy="1515155"/>
            </a:xfrm>
            <a:prstGeom prst="rect">
              <a:avLst/>
            </a:prstGeom>
          </p:spPr>
        </p:pic>
        <p:pic>
          <p:nvPicPr>
            <p:cNvPr id="17" name="Рисунок 16"/>
            <p:cNvPicPr>
              <a:picLocks noChangeAspect="1"/>
            </p:cNvPicPr>
            <p:nvPr userDrawn="1"/>
          </p:nvPicPr>
          <p:blipFill>
            <a:blip r:embed="rId79">
              <a:extLst>
                <a:ext uri="{28A0092B-C50C-407E-A947-70E740481C1C}">
                  <a14:useLocalDpi xmlns:a14="http://schemas.microsoft.com/office/drawing/2010/main" val="0"/>
                </a:ext>
              </a:extLst>
            </a:blip>
            <a:stretch>
              <a:fillRect/>
            </a:stretch>
          </p:blipFill>
          <p:spPr>
            <a:xfrm flipV="1">
              <a:off x="0" y="4829074"/>
              <a:ext cx="2746327" cy="142809"/>
            </a:xfrm>
            <a:prstGeom prst="rect">
              <a:avLst/>
            </a:prstGeom>
          </p:spPr>
        </p:pic>
        <p:pic>
          <p:nvPicPr>
            <p:cNvPr id="18" name="Рисунок 17"/>
            <p:cNvPicPr>
              <a:picLocks noChangeAspect="1"/>
            </p:cNvPicPr>
            <p:nvPr userDrawn="1"/>
          </p:nvPicPr>
          <p:blipFill>
            <a:blip r:embed="rId87" cstate="print">
              <a:extLst>
                <a:ext uri="{28A0092B-C50C-407E-A947-70E740481C1C}">
                  <a14:useLocalDpi xmlns:a14="http://schemas.microsoft.com/office/drawing/2010/main" val="0"/>
                </a:ext>
              </a:extLst>
            </a:blip>
            <a:stretch>
              <a:fillRect/>
            </a:stretch>
          </p:blipFill>
          <p:spPr>
            <a:xfrm flipH="1">
              <a:off x="4028374" y="540984"/>
              <a:ext cx="1416169" cy="2787284"/>
            </a:xfrm>
            <a:prstGeom prst="rect">
              <a:avLst/>
            </a:prstGeom>
          </p:spPr>
        </p:pic>
        <p:pic>
          <p:nvPicPr>
            <p:cNvPr id="19" name="Рисунок 18"/>
            <p:cNvPicPr>
              <a:picLocks noChangeAspect="1"/>
            </p:cNvPicPr>
            <p:nvPr userDrawn="1"/>
          </p:nvPicPr>
          <p:blipFill>
            <a:blip r:embed="rId88" cstate="print">
              <a:extLst>
                <a:ext uri="{28A0092B-C50C-407E-A947-70E740481C1C}">
                  <a14:useLocalDpi xmlns:a14="http://schemas.microsoft.com/office/drawing/2010/main" val="0"/>
                </a:ext>
              </a:extLst>
            </a:blip>
            <a:stretch>
              <a:fillRect/>
            </a:stretch>
          </p:blipFill>
          <p:spPr>
            <a:xfrm>
              <a:off x="6224785" y="904031"/>
              <a:ext cx="210077" cy="210077"/>
            </a:xfrm>
            <a:prstGeom prst="rect">
              <a:avLst/>
            </a:prstGeom>
          </p:spPr>
        </p:pic>
        <p:pic>
          <p:nvPicPr>
            <p:cNvPr id="20" name="Рисунок 19"/>
            <p:cNvPicPr>
              <a:picLocks noChangeAspect="1"/>
            </p:cNvPicPr>
            <p:nvPr userDrawn="1"/>
          </p:nvPicPr>
          <p:blipFill>
            <a:blip r:embed="rId88" cstate="print">
              <a:extLst>
                <a:ext uri="{28A0092B-C50C-407E-A947-70E740481C1C}">
                  <a14:useLocalDpi xmlns:a14="http://schemas.microsoft.com/office/drawing/2010/main" val="0"/>
                </a:ext>
              </a:extLst>
            </a:blip>
            <a:stretch>
              <a:fillRect/>
            </a:stretch>
          </p:blipFill>
          <p:spPr>
            <a:xfrm>
              <a:off x="11510081" y="4448891"/>
              <a:ext cx="210077" cy="210077"/>
            </a:xfrm>
            <a:prstGeom prst="rect">
              <a:avLst/>
            </a:prstGeom>
          </p:spPr>
        </p:pic>
        <p:pic>
          <p:nvPicPr>
            <p:cNvPr id="21" name="Рисунок 20"/>
            <p:cNvPicPr>
              <a:picLocks noChangeAspect="1"/>
            </p:cNvPicPr>
            <p:nvPr userDrawn="1"/>
          </p:nvPicPr>
          <p:blipFill>
            <a:blip r:embed="rId89" cstate="print">
              <a:extLst>
                <a:ext uri="{28A0092B-C50C-407E-A947-70E740481C1C}">
                  <a14:useLocalDpi xmlns:a14="http://schemas.microsoft.com/office/drawing/2010/main" val="0"/>
                </a:ext>
              </a:extLst>
            </a:blip>
            <a:stretch>
              <a:fillRect/>
            </a:stretch>
          </p:blipFill>
          <p:spPr>
            <a:xfrm>
              <a:off x="6405452" y="1208990"/>
              <a:ext cx="233464" cy="233464"/>
            </a:xfrm>
            <a:prstGeom prst="rect">
              <a:avLst/>
            </a:prstGeom>
          </p:spPr>
        </p:pic>
        <p:pic>
          <p:nvPicPr>
            <p:cNvPr id="22" name="Рисунок 21"/>
            <p:cNvPicPr>
              <a:picLocks noChangeAspect="1"/>
            </p:cNvPicPr>
            <p:nvPr userDrawn="1"/>
          </p:nvPicPr>
          <p:blipFill>
            <a:blip r:embed="rId89" cstate="print">
              <a:extLst>
                <a:ext uri="{28A0092B-C50C-407E-A947-70E740481C1C}">
                  <a14:useLocalDpi xmlns:a14="http://schemas.microsoft.com/office/drawing/2010/main" val="0"/>
                </a:ext>
              </a:extLst>
            </a:blip>
            <a:stretch>
              <a:fillRect/>
            </a:stretch>
          </p:blipFill>
          <p:spPr>
            <a:xfrm>
              <a:off x="11703056" y="3728389"/>
              <a:ext cx="233464" cy="233464"/>
            </a:xfrm>
            <a:prstGeom prst="rect">
              <a:avLst/>
            </a:prstGeom>
          </p:spPr>
        </p:pic>
        <p:pic>
          <p:nvPicPr>
            <p:cNvPr id="23" name="Рисунок 22"/>
            <p:cNvPicPr>
              <a:picLocks noChangeAspect="1"/>
            </p:cNvPicPr>
            <p:nvPr userDrawn="1"/>
          </p:nvPicPr>
          <p:blipFill>
            <a:blip r:embed="rId89" cstate="print">
              <a:extLst>
                <a:ext uri="{28A0092B-C50C-407E-A947-70E740481C1C}">
                  <a14:useLocalDpi xmlns:a14="http://schemas.microsoft.com/office/drawing/2010/main" val="0"/>
                </a:ext>
              </a:extLst>
            </a:blip>
            <a:stretch>
              <a:fillRect/>
            </a:stretch>
          </p:blipFill>
          <p:spPr>
            <a:xfrm>
              <a:off x="299622" y="404057"/>
              <a:ext cx="233464" cy="233464"/>
            </a:xfrm>
            <a:prstGeom prst="rect">
              <a:avLst/>
            </a:prstGeom>
          </p:spPr>
        </p:pic>
        <p:pic>
          <p:nvPicPr>
            <p:cNvPr id="24" name="Рисунок 23"/>
            <p:cNvPicPr>
              <a:picLocks noChangeAspect="1"/>
            </p:cNvPicPr>
            <p:nvPr userDrawn="1"/>
          </p:nvPicPr>
          <p:blipFill>
            <a:blip r:embed="rId90" cstate="print">
              <a:extLst>
                <a:ext uri="{28A0092B-C50C-407E-A947-70E740481C1C}">
                  <a14:useLocalDpi xmlns:a14="http://schemas.microsoft.com/office/drawing/2010/main" val="0"/>
                </a:ext>
              </a:extLst>
            </a:blip>
            <a:stretch>
              <a:fillRect/>
            </a:stretch>
          </p:blipFill>
          <p:spPr>
            <a:xfrm rot="17827223">
              <a:off x="6681181" y="3023484"/>
              <a:ext cx="269823" cy="253634"/>
            </a:xfrm>
            <a:prstGeom prst="rect">
              <a:avLst/>
            </a:prstGeom>
          </p:spPr>
        </p:pic>
        <p:pic>
          <p:nvPicPr>
            <p:cNvPr id="25" name="Рисунок 24"/>
            <p:cNvPicPr>
              <a:picLocks noChangeAspect="1"/>
            </p:cNvPicPr>
            <p:nvPr userDrawn="1"/>
          </p:nvPicPr>
          <p:blipFill>
            <a:blip r:embed="rId90" cstate="print">
              <a:extLst>
                <a:ext uri="{28A0092B-C50C-407E-A947-70E740481C1C}">
                  <a14:useLocalDpi xmlns:a14="http://schemas.microsoft.com/office/drawing/2010/main" val="0"/>
                </a:ext>
              </a:extLst>
            </a:blip>
            <a:stretch>
              <a:fillRect/>
            </a:stretch>
          </p:blipFill>
          <p:spPr>
            <a:xfrm rot="15425848">
              <a:off x="2351600" y="202530"/>
              <a:ext cx="269823" cy="253634"/>
            </a:xfrm>
            <a:prstGeom prst="rect">
              <a:avLst/>
            </a:prstGeom>
          </p:spPr>
        </p:pic>
      </p:grpSp>
      <p:sp>
        <p:nvSpPr>
          <p:cNvPr id="2" name="Заголовок 1"/>
          <p:cNvSpPr>
            <a:spLocks noGrp="1"/>
          </p:cNvSpPr>
          <p:nvPr>
            <p:ph type="title"/>
          </p:nvPr>
        </p:nvSpPr>
        <p:spPr>
          <a:xfrm>
            <a:off x="236764" y="365125"/>
            <a:ext cx="4049486" cy="3363264"/>
          </a:xfrm>
          <a:prstGeom prst="rect">
            <a:avLst/>
          </a:prstGeom>
        </p:spPr>
        <p:txBody>
          <a:bodyPr vert="horz" lIns="91440" tIns="45720" rIns="91440" bIns="45720" rtlCol="0" anchor="ctr">
            <a:normAutofit/>
          </a:bodyPr>
          <a:lstStyle/>
          <a:p>
            <a:r>
              <a:rPr lang="da-DK" dirty="0"/>
              <a:t>Lorem ipsum dolor sit amet</a:t>
            </a:r>
            <a:endParaRPr lang="ru-RU" dirty="0"/>
          </a:p>
        </p:txBody>
      </p:sp>
      <p:sp>
        <p:nvSpPr>
          <p:cNvPr id="3" name="Текст 2"/>
          <p:cNvSpPr>
            <a:spLocks noGrp="1"/>
          </p:cNvSpPr>
          <p:nvPr>
            <p:ph type="body" idx="1"/>
          </p:nvPr>
        </p:nvSpPr>
        <p:spPr>
          <a:xfrm>
            <a:off x="236765" y="2975647"/>
            <a:ext cx="6295382" cy="2146989"/>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EA0633-B9B7-4E2D-9024-B0FA0EAEEBBA}" type="datetime1">
              <a:rPr lang="ru-RU" smtClean="0"/>
              <a:t>19.09.2023</a:t>
            </a:fld>
            <a:endParaRPr lang="ru-RU" dirty="0"/>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11510081" y="6356350"/>
            <a:ext cx="536009" cy="365125"/>
          </a:xfrm>
          <a:prstGeom prst="rect">
            <a:avLst/>
          </a:prstGeom>
        </p:spPr>
        <p:txBody>
          <a:bodyPr vert="horz" lIns="91440" tIns="45720" rIns="91440" bIns="45720" rtlCol="0" anchor="ctr"/>
          <a:lstStyle>
            <a:lvl1pPr algn="r">
              <a:defRPr sz="2400" b="1">
                <a:solidFill>
                  <a:schemeClr val="bg1"/>
                </a:solidFill>
              </a:defRPr>
            </a:lvl1pPr>
          </a:lstStyle>
          <a:p>
            <a:fld id="{B7E6CA31-DA56-47CF-9891-B6D0296B6AEC}" type="slidenum">
              <a:rPr lang="ru-RU" smtClean="0"/>
              <a:pPr/>
              <a:t>‹Nr.›</a:t>
            </a:fld>
            <a:endParaRPr lang="ru-RU" dirty="0"/>
          </a:p>
        </p:txBody>
      </p:sp>
    </p:spTree>
    <p:extLst>
      <p:ext uri="{BB962C8B-B14F-4D97-AF65-F5344CB8AC3E}">
        <p14:creationId xmlns:p14="http://schemas.microsoft.com/office/powerpoint/2010/main" val="1714536039"/>
      </p:ext>
    </p:extLst>
  </p:cSld>
  <p:clrMap bg1="lt1" tx1="dk1" bg2="lt2" tx2="dk2" accent1="accent1" accent2="accent2" accent3="accent3" accent4="accent4" accent5="accent5" accent6="accent6" hlink="hlink" folHlink="folHlink"/>
  <p:sldLayoutIdLst>
    <p:sldLayoutId id="2147483717" r:id="rId1"/>
    <p:sldLayoutId id="2147483681" r:id="rId2"/>
    <p:sldLayoutId id="2147483839" r:id="rId3"/>
    <p:sldLayoutId id="2147483682" r:id="rId4"/>
    <p:sldLayoutId id="2147483683" r:id="rId5"/>
    <p:sldLayoutId id="2147483661" r:id="rId6"/>
    <p:sldLayoutId id="2147483672" r:id="rId7"/>
    <p:sldLayoutId id="2147483673" r:id="rId8"/>
    <p:sldLayoutId id="2147483662" r:id="rId9"/>
    <p:sldLayoutId id="2147483677" r:id="rId10"/>
    <p:sldLayoutId id="2147483663" r:id="rId11"/>
    <p:sldLayoutId id="2147483688" r:id="rId12"/>
    <p:sldLayoutId id="2147483691" r:id="rId13"/>
    <p:sldLayoutId id="2147483718" r:id="rId14"/>
    <p:sldLayoutId id="2147483689" r:id="rId15"/>
    <p:sldLayoutId id="2147483690" r:id="rId16"/>
    <p:sldLayoutId id="2147483692" r:id="rId17"/>
    <p:sldLayoutId id="2147483693" r:id="rId18"/>
    <p:sldLayoutId id="2147483712" r:id="rId19"/>
    <p:sldLayoutId id="2147483723" r:id="rId20"/>
    <p:sldLayoutId id="2147483674" r:id="rId21"/>
    <p:sldLayoutId id="2147483842" r:id="rId22"/>
    <p:sldLayoutId id="2147483694" r:id="rId23"/>
    <p:sldLayoutId id="2147483695" r:id="rId24"/>
    <p:sldLayoutId id="2147483719" r:id="rId25"/>
    <p:sldLayoutId id="2147483696" r:id="rId26"/>
    <p:sldLayoutId id="2147483697" r:id="rId27"/>
    <p:sldLayoutId id="2147483698" r:id="rId28"/>
    <p:sldLayoutId id="2147483699" r:id="rId29"/>
    <p:sldLayoutId id="2147483713" r:id="rId30"/>
    <p:sldLayoutId id="2147483724" r:id="rId31"/>
    <p:sldLayoutId id="2147483675" r:id="rId32"/>
    <p:sldLayoutId id="2147483766" r:id="rId33"/>
    <p:sldLayoutId id="2147483700" r:id="rId34"/>
    <p:sldLayoutId id="2147483767" r:id="rId35"/>
    <p:sldLayoutId id="2147483720" r:id="rId36"/>
    <p:sldLayoutId id="2147483701" r:id="rId37"/>
    <p:sldLayoutId id="2147483702" r:id="rId38"/>
    <p:sldLayoutId id="2147483703" r:id="rId39"/>
    <p:sldLayoutId id="2147483704" r:id="rId40"/>
    <p:sldLayoutId id="2147483705" r:id="rId41"/>
    <p:sldLayoutId id="2147483714" r:id="rId42"/>
    <p:sldLayoutId id="2147483765" r:id="rId43"/>
    <p:sldLayoutId id="2147483725" r:id="rId44"/>
    <p:sldLayoutId id="2147483676" r:id="rId45"/>
    <p:sldLayoutId id="2147483706" r:id="rId46"/>
    <p:sldLayoutId id="2147483707" r:id="rId47"/>
    <p:sldLayoutId id="2147483721" r:id="rId48"/>
    <p:sldLayoutId id="2147483708" r:id="rId49"/>
    <p:sldLayoutId id="2147483709" r:id="rId50"/>
    <p:sldLayoutId id="2147483710" r:id="rId51"/>
    <p:sldLayoutId id="2147483711" r:id="rId52"/>
    <p:sldLayoutId id="2147483715" r:id="rId53"/>
    <p:sldLayoutId id="2147483726" r:id="rId54"/>
    <p:sldLayoutId id="2147483728" r:id="rId55"/>
    <p:sldLayoutId id="2147483664" r:id="rId56"/>
    <p:sldLayoutId id="2147483665" r:id="rId57"/>
    <p:sldLayoutId id="2147483666" r:id="rId58"/>
    <p:sldLayoutId id="2147483722" r:id="rId59"/>
    <p:sldLayoutId id="2147483764" r:id="rId60"/>
    <p:sldLayoutId id="2147483727" r:id="rId61"/>
    <p:sldLayoutId id="2147483686" r:id="rId62"/>
    <p:sldLayoutId id="2147483841" r:id="rId63"/>
    <p:sldLayoutId id="2147483687" r:id="rId64"/>
    <p:sldLayoutId id="2147483678" r:id="rId65"/>
    <p:sldLayoutId id="2147483680" r:id="rId66"/>
    <p:sldLayoutId id="2147483667" r:id="rId67"/>
    <p:sldLayoutId id="2147483679" r:id="rId68"/>
    <p:sldLayoutId id="2147483684" r:id="rId69"/>
    <p:sldLayoutId id="2147483685" r:id="rId70"/>
    <p:sldLayoutId id="2147483668" r:id="rId71"/>
    <p:sldLayoutId id="2147483669" r:id="rId72"/>
    <p:sldLayoutId id="2147483716" r:id="rId73"/>
    <p:sldLayoutId id="2147483840" r:id="rId74"/>
    <p:sldLayoutId id="2147483670" r:id="rId75"/>
    <p:sldLayoutId id="2147483671" r:id="rId76"/>
    <p:sldLayoutId id="2147483870" r:id="rId77"/>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3" name="Inhalt"/>
          <p:cNvSpPr>
            <a:spLocks noGrp="1"/>
          </p:cNvSpPr>
          <p:nvPr>
            <p:ph type="body" idx="1"/>
          </p:nvPr>
        </p:nvSpPr>
        <p:spPr bwMode="gray">
          <a:xfrm>
            <a:off x="540070" y="1512000"/>
            <a:ext cx="11111046" cy="4298400"/>
          </a:xfrm>
          <a:prstGeom prst="rect">
            <a:avLst/>
          </a:prstGeom>
        </p:spPr>
        <p:txBody>
          <a:bodyPr vert="horz" lIns="0" tIns="0" rIns="0" bIns="0" rtlCol="0">
            <a:noAutofit/>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grpSp>
        <p:nvGrpSpPr>
          <p:cNvPr id="11" name="Hilfslinie"/>
          <p:cNvGrpSpPr/>
          <p:nvPr userDrawn="1"/>
        </p:nvGrpSpPr>
        <p:grpSpPr bwMode="gray">
          <a:xfrm>
            <a:off x="540071" y="-739050"/>
            <a:ext cx="900117" cy="720000"/>
            <a:chOff x="540001" y="-720000"/>
            <a:chExt cx="900000" cy="720000"/>
          </a:xfrm>
        </p:grpSpPr>
        <p:cxnSp>
          <p:nvCxnSpPr>
            <p:cNvPr id="24" name="Line"/>
            <p:cNvCxnSpPr/>
            <p:nvPr userDrawn="1"/>
          </p:nvCxnSpPr>
          <p:spPr bwMode="gray">
            <a:xfrm flipV="1">
              <a:off x="540002" y="-720000"/>
              <a:ext cx="0" cy="7200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5" name="Text"/>
            <p:cNvSpPr txBox="1"/>
            <p:nvPr userDrawn="1"/>
          </p:nvSpPr>
          <p:spPr bwMode="gray">
            <a:xfrm>
              <a:off x="540001" y="-720000"/>
              <a:ext cx="900000" cy="540000"/>
            </a:xfrm>
            <a:prstGeom prst="rect">
              <a:avLst/>
            </a:prstGeom>
            <a:noFill/>
          </p:spPr>
          <p:txBody>
            <a:bodyPr wrap="square" lIns="72000" tIns="0" rIns="0" bIns="0" rtlCol="0">
              <a:noAutofit/>
            </a:bodyPr>
            <a:lstStyle/>
            <a:p>
              <a:pPr>
                <a:lnSpc>
                  <a:spcPct val="90000"/>
                </a:lnSpc>
                <a:spcAft>
                  <a:spcPts val="1000"/>
                </a:spcAft>
              </a:pPr>
              <a:r>
                <a:rPr lang="de-DE" sz="1200" noProof="0" dirty="0"/>
                <a:t>Position Hilfslinie</a:t>
              </a:r>
              <a:br>
                <a:rPr lang="de-DE" sz="1200" noProof="0" dirty="0"/>
              </a:br>
              <a:r>
                <a:rPr lang="de-DE" sz="1200" noProof="0" dirty="0"/>
                <a:t>15,42</a:t>
              </a:r>
            </a:p>
          </p:txBody>
        </p:sp>
      </p:grpSp>
      <p:grpSp>
        <p:nvGrpSpPr>
          <p:cNvPr id="12" name="Hilfslinie"/>
          <p:cNvGrpSpPr/>
          <p:nvPr userDrawn="1"/>
        </p:nvGrpSpPr>
        <p:grpSpPr bwMode="gray">
          <a:xfrm>
            <a:off x="10751001" y="-739050"/>
            <a:ext cx="900117" cy="720000"/>
            <a:chOff x="10749601" y="-720000"/>
            <a:chExt cx="900000" cy="720000"/>
          </a:xfrm>
        </p:grpSpPr>
        <p:cxnSp>
          <p:nvCxnSpPr>
            <p:cNvPr id="22" name="Line"/>
            <p:cNvCxnSpPr/>
            <p:nvPr userDrawn="1"/>
          </p:nvCxnSpPr>
          <p:spPr bwMode="gray">
            <a:xfrm flipV="1">
              <a:off x="11649601" y="-720000"/>
              <a:ext cx="0" cy="7200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Text"/>
            <p:cNvSpPr txBox="1"/>
            <p:nvPr userDrawn="1"/>
          </p:nvSpPr>
          <p:spPr bwMode="gray">
            <a:xfrm>
              <a:off x="10749601" y="-720000"/>
              <a:ext cx="900000" cy="540000"/>
            </a:xfrm>
            <a:prstGeom prst="rect">
              <a:avLst/>
            </a:prstGeom>
            <a:noFill/>
          </p:spPr>
          <p:txBody>
            <a:bodyPr wrap="square" lIns="0" tIns="0" rIns="72000" bIns="0" rtlCol="0">
              <a:noAutofit/>
            </a:bodyPr>
            <a:lstStyle/>
            <a:p>
              <a:pPr algn="r">
                <a:lnSpc>
                  <a:spcPct val="90000"/>
                </a:lnSpc>
                <a:spcAft>
                  <a:spcPts val="1000"/>
                </a:spcAft>
              </a:pPr>
              <a:r>
                <a:rPr lang="de-DE" sz="1200" noProof="0" dirty="0"/>
                <a:t>Position Hilfslinie 15,42</a:t>
              </a:r>
            </a:p>
          </p:txBody>
        </p:sp>
      </p:grpSp>
      <p:grpSp>
        <p:nvGrpSpPr>
          <p:cNvPr id="13" name="Hilfslinie"/>
          <p:cNvGrpSpPr/>
          <p:nvPr userDrawn="1"/>
        </p:nvGrpSpPr>
        <p:grpSpPr bwMode="gray">
          <a:xfrm>
            <a:off x="-739146" y="432000"/>
            <a:ext cx="720094" cy="540000"/>
            <a:chOff x="-720000" y="432000"/>
            <a:chExt cx="720000" cy="540000"/>
          </a:xfrm>
        </p:grpSpPr>
        <p:cxnSp>
          <p:nvCxnSpPr>
            <p:cNvPr id="20" name="Line"/>
            <p:cNvCxnSpPr/>
            <p:nvPr/>
          </p:nvCxnSpPr>
          <p:spPr bwMode="gray">
            <a:xfrm>
              <a:off x="-720000" y="432000"/>
              <a:ext cx="720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Text"/>
            <p:cNvSpPr txBox="1"/>
            <p:nvPr userDrawn="1"/>
          </p:nvSpPr>
          <p:spPr bwMode="gray">
            <a:xfrm>
              <a:off x="-720000" y="432000"/>
              <a:ext cx="720000" cy="540000"/>
            </a:xfrm>
            <a:prstGeom prst="rect">
              <a:avLst/>
            </a:prstGeom>
            <a:noFill/>
          </p:spPr>
          <p:txBody>
            <a:bodyPr wrap="square" lIns="0" tIns="72000" rIns="0" bIns="0" rtlCol="0">
              <a:noAutofit/>
            </a:bodyPr>
            <a:lstStyle/>
            <a:p>
              <a:pPr>
                <a:lnSpc>
                  <a:spcPct val="90000"/>
                </a:lnSpc>
                <a:spcAft>
                  <a:spcPts val="1000"/>
                </a:spcAft>
              </a:pPr>
              <a:r>
                <a:rPr lang="de-DE" sz="1200" noProof="0" dirty="0"/>
                <a:t>Position Hilfslinie</a:t>
              </a:r>
              <a:br>
                <a:rPr lang="de-DE" sz="1200" noProof="0" dirty="0"/>
              </a:br>
              <a:r>
                <a:rPr lang="de-DE" sz="1200" noProof="0" dirty="0"/>
                <a:t>8,32</a:t>
              </a:r>
            </a:p>
          </p:txBody>
        </p:sp>
      </p:grpSp>
      <p:grpSp>
        <p:nvGrpSpPr>
          <p:cNvPr id="14" name="Hilfslinie"/>
          <p:cNvGrpSpPr/>
          <p:nvPr userDrawn="1"/>
        </p:nvGrpSpPr>
        <p:grpSpPr bwMode="gray">
          <a:xfrm>
            <a:off x="-739146" y="1512000"/>
            <a:ext cx="720094" cy="540000"/>
            <a:chOff x="-720000" y="1512000"/>
            <a:chExt cx="720000" cy="540000"/>
          </a:xfrm>
        </p:grpSpPr>
        <p:cxnSp>
          <p:nvCxnSpPr>
            <p:cNvPr id="18" name="Line"/>
            <p:cNvCxnSpPr/>
            <p:nvPr userDrawn="1"/>
          </p:nvCxnSpPr>
          <p:spPr bwMode="gray">
            <a:xfrm>
              <a:off x="-720000" y="1512000"/>
              <a:ext cx="720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Text"/>
            <p:cNvSpPr txBox="1"/>
            <p:nvPr userDrawn="1"/>
          </p:nvSpPr>
          <p:spPr bwMode="gray">
            <a:xfrm>
              <a:off x="-720000" y="1512000"/>
              <a:ext cx="720000" cy="540000"/>
            </a:xfrm>
            <a:prstGeom prst="rect">
              <a:avLst/>
            </a:prstGeom>
            <a:noFill/>
          </p:spPr>
          <p:txBody>
            <a:bodyPr wrap="square" lIns="0" tIns="72000" rIns="0" bIns="0" rtlCol="0">
              <a:noAutofit/>
            </a:bodyPr>
            <a:lstStyle/>
            <a:p>
              <a:pPr>
                <a:lnSpc>
                  <a:spcPct val="90000"/>
                </a:lnSpc>
                <a:spcAft>
                  <a:spcPts val="1000"/>
                </a:spcAft>
              </a:pPr>
              <a:r>
                <a:rPr lang="de-DE" sz="1200" noProof="0" dirty="0"/>
                <a:t>Position Hilfslinie</a:t>
              </a:r>
              <a:br>
                <a:rPr lang="de-DE" sz="1200" noProof="0" dirty="0"/>
              </a:br>
              <a:r>
                <a:rPr lang="de-DE" sz="1200" noProof="0" dirty="0"/>
                <a:t>5,33</a:t>
              </a:r>
            </a:p>
          </p:txBody>
        </p:sp>
      </p:grpSp>
      <p:grpSp>
        <p:nvGrpSpPr>
          <p:cNvPr id="15" name="Hilfslinie"/>
          <p:cNvGrpSpPr/>
          <p:nvPr userDrawn="1"/>
        </p:nvGrpSpPr>
        <p:grpSpPr bwMode="gray">
          <a:xfrm>
            <a:off x="-739146" y="5810400"/>
            <a:ext cx="720094" cy="540000"/>
            <a:chOff x="-720000" y="5810400"/>
            <a:chExt cx="720000" cy="540000"/>
          </a:xfrm>
        </p:grpSpPr>
        <p:cxnSp>
          <p:nvCxnSpPr>
            <p:cNvPr id="16" name="Line"/>
            <p:cNvCxnSpPr/>
            <p:nvPr userDrawn="1"/>
          </p:nvCxnSpPr>
          <p:spPr bwMode="gray">
            <a:xfrm>
              <a:off x="-720000" y="5810400"/>
              <a:ext cx="720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Text"/>
            <p:cNvSpPr txBox="1"/>
            <p:nvPr userDrawn="1"/>
          </p:nvSpPr>
          <p:spPr bwMode="gray">
            <a:xfrm>
              <a:off x="-720000" y="5810400"/>
              <a:ext cx="720000" cy="540000"/>
            </a:xfrm>
            <a:prstGeom prst="rect">
              <a:avLst/>
            </a:prstGeom>
            <a:noFill/>
          </p:spPr>
          <p:txBody>
            <a:bodyPr wrap="square" lIns="0" tIns="72000" rIns="0" bIns="0" rtlCol="0">
              <a:noAutofit/>
            </a:bodyPr>
            <a:lstStyle/>
            <a:p>
              <a:pPr>
                <a:lnSpc>
                  <a:spcPct val="90000"/>
                </a:lnSpc>
                <a:spcAft>
                  <a:spcPts val="1000"/>
                </a:spcAft>
              </a:pPr>
              <a:r>
                <a:rPr lang="de-DE" sz="1200" noProof="0" dirty="0"/>
                <a:t>Position Hilfslinie</a:t>
              </a:r>
              <a:br>
                <a:rPr lang="de-DE" sz="1200" noProof="0" dirty="0"/>
              </a:br>
              <a:r>
                <a:rPr lang="de-DE" sz="1200" noProof="0" dirty="0"/>
                <a:t>6,61</a:t>
              </a:r>
            </a:p>
          </p:txBody>
        </p:sp>
      </p:grpSp>
    </p:spTree>
    <p:extLst>
      <p:ext uri="{BB962C8B-B14F-4D97-AF65-F5344CB8AC3E}">
        <p14:creationId xmlns:p14="http://schemas.microsoft.com/office/powerpoint/2010/main" val="2901468210"/>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 id="2147483859" r:id="rId15"/>
    <p:sldLayoutId id="2147483860" r:id="rId16"/>
    <p:sldLayoutId id="2147483861" r:id="rId17"/>
    <p:sldLayoutId id="2147483862" r:id="rId18"/>
    <p:sldLayoutId id="2147483863" r:id="rId19"/>
    <p:sldLayoutId id="2147483864" r:id="rId20"/>
    <p:sldLayoutId id="2147483865" r:id="rId21"/>
    <p:sldLayoutId id="2147483866" r:id="rId22"/>
    <p:sldLayoutId id="2147483867" r:id="rId23"/>
    <p:sldLayoutId id="2147483868" r:id="rId24"/>
    <p:sldLayoutId id="2147483869"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667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53975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1079500" indent="-27305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44000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7018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2" Type="http://schemas.openxmlformats.org/officeDocument/2006/relationships/image" Target="../media/image331.png"/><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3" Type="http://schemas.openxmlformats.org/officeDocument/2006/relationships/image" Target="../media/image332.png"/><Relationship Id="rId2" Type="http://schemas.openxmlformats.org/officeDocument/2006/relationships/notesSlide" Target="../notesSlides/notesSlide9.xml"/><Relationship Id="rId1" Type="http://schemas.openxmlformats.org/officeDocument/2006/relationships/slideLayout" Target="../slideLayouts/slideLayout48.xml"/><Relationship Id="rId4" Type="http://schemas.openxmlformats.org/officeDocument/2006/relationships/image" Target="../media/image32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image" Target="../media/image333.jpg"/><Relationship Id="rId1" Type="http://schemas.openxmlformats.org/officeDocument/2006/relationships/slideLayout" Target="../slideLayouts/slideLayout7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notesSlide" Target="../notesSlides/notesSlide6.xml"/><Relationship Id="rId1" Type="http://schemas.openxmlformats.org/officeDocument/2006/relationships/slideLayout" Target="../slideLayouts/slideLayout36.xml"/><Relationship Id="rId4" Type="http://schemas.openxmlformats.org/officeDocument/2006/relationships/image" Target="../media/image328.png"/></Relationships>
</file>

<file path=ppt/slides/_rels/slide7.xml.rels><?xml version="1.0" encoding="UTF-8" standalone="yes"?>
<Relationships xmlns="http://schemas.openxmlformats.org/package/2006/relationships"><Relationship Id="rId3" Type="http://schemas.openxmlformats.org/officeDocument/2006/relationships/image" Target="../media/image329.png"/><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2" Type="http://schemas.openxmlformats.org/officeDocument/2006/relationships/image" Target="../media/image330.png"/><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769D3E-8858-4A05-B3A9-84A618532352}"/>
              </a:ext>
            </a:extLst>
          </p:cNvPr>
          <p:cNvSpPr>
            <a:spLocks noGrp="1"/>
          </p:cNvSpPr>
          <p:nvPr>
            <p:ph type="title"/>
          </p:nvPr>
        </p:nvSpPr>
        <p:spPr>
          <a:xfrm>
            <a:off x="935834" y="5933659"/>
            <a:ext cx="8168410" cy="636104"/>
          </a:xfrm>
        </p:spPr>
        <p:txBody>
          <a:bodyPr>
            <a:noAutofit/>
          </a:bodyPr>
          <a:lstStyle/>
          <a:p>
            <a:pPr algn="l"/>
            <a:r>
              <a:rPr lang="it-CH" sz="2800" b="0">
                <a:solidFill>
                  <a:srgbClr val="8EB403"/>
                </a:solidFill>
              </a:rPr>
              <a:t>Mentalità e spirito imprenditoriale</a:t>
            </a:r>
          </a:p>
        </p:txBody>
      </p:sp>
      <p:sp>
        <p:nvSpPr>
          <p:cNvPr id="4" name="Rechteck 3">
            <a:extLst>
              <a:ext uri="{FF2B5EF4-FFF2-40B4-BE49-F238E27FC236}">
                <a16:creationId xmlns:a16="http://schemas.microsoft.com/office/drawing/2014/main" id="{2B5132A5-C60A-4155-AB83-FBEB00069D1D}"/>
              </a:ext>
            </a:extLst>
          </p:cNvPr>
          <p:cNvSpPr/>
          <p:nvPr/>
        </p:nvSpPr>
        <p:spPr>
          <a:xfrm>
            <a:off x="925894" y="5322132"/>
            <a:ext cx="3009157" cy="738664"/>
          </a:xfrm>
          <a:prstGeom prst="rect">
            <a:avLst/>
          </a:prstGeom>
        </p:spPr>
        <p:txBody>
          <a:bodyPr wrap="none">
            <a:spAutoFit/>
          </a:bodyPr>
          <a:lstStyle/>
          <a:p>
            <a:r>
              <a:rPr lang="de-CH" sz="4200" dirty="0">
                <a:solidFill>
                  <a:srgbClr val="8EB403"/>
                </a:solidFill>
              </a:rPr>
              <a:t>my</a:t>
            </a:r>
            <a:r>
              <a:rPr lang="de-CH" sz="4200" b="1" dirty="0">
                <a:solidFill>
                  <a:srgbClr val="8EB403"/>
                </a:solidFill>
              </a:rPr>
              <a:t>idea.</a:t>
            </a:r>
            <a:r>
              <a:rPr lang="de-CH" sz="4200" dirty="0">
                <a:solidFill>
                  <a:srgbClr val="8EB403"/>
                </a:solidFill>
              </a:rPr>
              <a:t>ch</a:t>
            </a:r>
          </a:p>
        </p:txBody>
      </p:sp>
      <p:pic>
        <p:nvPicPr>
          <p:cNvPr id="25" name="Grafik 24">
            <a:extLst>
              <a:ext uri="{FF2B5EF4-FFF2-40B4-BE49-F238E27FC236}">
                <a16:creationId xmlns:a16="http://schemas.microsoft.com/office/drawing/2014/main" id="{8A1741F1-01FC-47F9-8DB0-9D5A9C250EE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889436" y="400858"/>
            <a:ext cx="2176672" cy="1043578"/>
          </a:xfrm>
          <a:prstGeom prst="rect">
            <a:avLst/>
          </a:prstGeom>
        </p:spPr>
      </p:pic>
      <p:sp>
        <p:nvSpPr>
          <p:cNvPr id="3" name="Foliennummernplatzhalter 2">
            <a:extLst>
              <a:ext uri="{FF2B5EF4-FFF2-40B4-BE49-F238E27FC236}">
                <a16:creationId xmlns:a16="http://schemas.microsoft.com/office/drawing/2014/main" id="{DBD4B09B-DE92-42CD-A4E8-B762702A2AD8}"/>
              </a:ext>
            </a:extLst>
          </p:cNvPr>
          <p:cNvSpPr>
            <a:spLocks noGrp="1"/>
          </p:cNvSpPr>
          <p:nvPr>
            <p:ph type="sldNum" sz="quarter" idx="12"/>
          </p:nvPr>
        </p:nvSpPr>
        <p:spPr/>
        <p:txBody>
          <a:bodyPr/>
          <a:lstStyle/>
          <a:p>
            <a:fld id="{B7E6CA31-DA56-47CF-9891-B6D0296B6AEC}" type="slidenum">
              <a:rPr lang="ru-RU" smtClean="0"/>
              <a:pPr/>
              <a:t>1</a:t>
            </a:fld>
            <a:endParaRPr lang="ru-RU" dirty="0"/>
          </a:p>
        </p:txBody>
      </p:sp>
    </p:spTree>
    <p:extLst>
      <p:ext uri="{BB962C8B-B14F-4D97-AF65-F5344CB8AC3E}">
        <p14:creationId xmlns:p14="http://schemas.microsoft.com/office/powerpoint/2010/main" val="3581189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3AD99CD-6CED-4C01-96F6-94A01F5B1F15}"/>
              </a:ext>
            </a:extLst>
          </p:cNvPr>
          <p:cNvSpPr/>
          <p:nvPr/>
        </p:nvSpPr>
        <p:spPr>
          <a:xfrm>
            <a:off x="1664858" y="1541857"/>
            <a:ext cx="9122340" cy="3447098"/>
          </a:xfrm>
          <a:prstGeom prst="rect">
            <a:avLst/>
          </a:prstGeom>
        </p:spPr>
        <p:txBody>
          <a:bodyPr wrap="square" lIns="91440" tIns="45720" rIns="91440" bIns="45720" anchor="t">
            <a:spAutoFit/>
          </a:bodyPr>
          <a:lstStyle/>
          <a:p>
            <a:pPr marL="353695" indent="-353695">
              <a:spcBef>
                <a:spcPts val="800"/>
              </a:spcBef>
              <a:buClr>
                <a:srgbClr val="0B4874"/>
              </a:buClr>
              <a:buFont typeface="Century Gothic" panose="020B0502020202020204" pitchFamily="34" charset="0"/>
              <a:buChar char="●"/>
            </a:pPr>
            <a:r>
              <a:rPr lang="de-CH" b="1" dirty="0">
                <a:solidFill>
                  <a:srgbClr val="0B4874"/>
                </a:solidFill>
                <a:latin typeface="+mj-lt"/>
              </a:rPr>
              <a:t>Test </a:t>
            </a:r>
            <a:r>
              <a:rPr lang="it-CH" b="1">
                <a:solidFill>
                  <a:srgbClr val="0B4874"/>
                </a:solidFill>
                <a:latin typeface="+mj-lt"/>
              </a:rPr>
              <a:t>preliminari</a:t>
            </a:r>
            <a:r>
              <a:rPr lang="de-CH" b="1" dirty="0">
                <a:solidFill>
                  <a:srgbClr val="0B4874"/>
                </a:solidFill>
                <a:latin typeface="+mj-lt"/>
              </a:rPr>
              <a:t>: </a:t>
            </a:r>
            <a:r>
              <a:rPr lang="it-CH">
                <a:solidFill>
                  <a:schemeClr val="accent6">
                    <a:lumMod val="50000"/>
                  </a:schemeClr>
                </a:solidFill>
                <a:latin typeface="+mj-lt"/>
              </a:rPr>
              <a:t>il modello di business o determinate componenti dello stesso vengono testate preliminarmente con i clienti (selezionati). La fase concettuale è quindi piuttosto breve. Il feedback è ottenuto in una fase iniziale e ripetuto in vari momenti del processo. </a:t>
            </a:r>
            <a:endParaRPr lang="it-IT" dirty="0">
              <a:solidFill>
                <a:schemeClr val="accent6">
                  <a:lumMod val="50000"/>
                </a:schemeClr>
              </a:solidFill>
            </a:endParaRPr>
          </a:p>
          <a:p>
            <a:pPr marL="353695" indent="-353695">
              <a:spcBef>
                <a:spcPts val="800"/>
              </a:spcBef>
              <a:buClr>
                <a:srgbClr val="0B4874"/>
              </a:buClr>
              <a:buFont typeface="Century Gothic" panose="020B0502020202020204" pitchFamily="34" charset="0"/>
              <a:buChar char="●"/>
            </a:pPr>
            <a:r>
              <a:rPr lang="it-CH" b="1">
                <a:solidFill>
                  <a:srgbClr val="0B4874"/>
                </a:solidFill>
                <a:latin typeface="+mj-lt"/>
              </a:rPr>
              <a:t>Approccio iterativo: </a:t>
            </a:r>
            <a:r>
              <a:rPr lang="it-CH">
                <a:solidFill>
                  <a:schemeClr val="accent6">
                    <a:lumMod val="50000"/>
                  </a:schemeClr>
                </a:solidFill>
                <a:latin typeface="+mj-lt"/>
              </a:rPr>
              <a:t>la conoscenza delle esigenze o del comportamento dei clienti viene utilizzata per migliorare gradualmente il modello di business, il prodotto o il servizio</a:t>
            </a:r>
            <a:r>
              <a:rPr lang="de-CH" dirty="0">
                <a:solidFill>
                  <a:schemeClr val="accent6">
                    <a:lumMod val="50000"/>
                  </a:schemeClr>
                </a:solidFill>
                <a:latin typeface="+mj-lt"/>
              </a:rPr>
              <a:t>.</a:t>
            </a:r>
          </a:p>
          <a:p>
            <a:pPr marL="353695" indent="-353695">
              <a:spcBef>
                <a:spcPts val="800"/>
              </a:spcBef>
              <a:buClr>
                <a:srgbClr val="0B4874"/>
              </a:buClr>
              <a:buFont typeface="Century Gothic" panose="020B0502020202020204" pitchFamily="34" charset="0"/>
              <a:buChar char="●"/>
            </a:pPr>
            <a:r>
              <a:rPr lang="it-CH" b="1">
                <a:solidFill>
                  <a:srgbClr val="0B4874"/>
                </a:solidFill>
                <a:latin typeface="+mj-lt"/>
              </a:rPr>
              <a:t>Valutazione sistemica dei dati</a:t>
            </a:r>
            <a:r>
              <a:rPr lang="de-CH" b="1" dirty="0">
                <a:solidFill>
                  <a:srgbClr val="0B4874"/>
                </a:solidFill>
                <a:latin typeface="+mj-lt"/>
              </a:rPr>
              <a:t>: </a:t>
            </a:r>
            <a:r>
              <a:rPr lang="it-CH">
                <a:solidFill>
                  <a:schemeClr val="accent6">
                    <a:lumMod val="50000"/>
                  </a:schemeClr>
                </a:solidFill>
                <a:latin typeface="+mj-lt"/>
              </a:rPr>
              <a:t>i feedback (riscontri) dei clienti vengono sistematicamente raccolti e valutati</a:t>
            </a:r>
            <a:r>
              <a:rPr lang="de-CH" dirty="0">
                <a:solidFill>
                  <a:schemeClr val="accent6">
                    <a:lumMod val="50000"/>
                  </a:schemeClr>
                </a:solidFill>
                <a:latin typeface="+mj-lt"/>
              </a:rPr>
              <a:t>. </a:t>
            </a:r>
          </a:p>
          <a:p>
            <a:pPr marL="353695" indent="-353695">
              <a:spcBef>
                <a:spcPts val="800"/>
              </a:spcBef>
              <a:buClr>
                <a:srgbClr val="0B4874"/>
              </a:buClr>
              <a:buFont typeface="Century Gothic" panose="020B0502020202020204" pitchFamily="34" charset="0"/>
              <a:buChar char="●"/>
            </a:pPr>
            <a:r>
              <a:rPr lang="it-CH" b="1">
                <a:solidFill>
                  <a:srgbClr val="0B4874"/>
                </a:solidFill>
                <a:latin typeface="+mj-lt"/>
              </a:rPr>
              <a:t>Organizzazione parallela dello sviluppo</a:t>
            </a:r>
            <a:r>
              <a:rPr lang="de-CH" b="1" dirty="0">
                <a:solidFill>
                  <a:srgbClr val="0B4874"/>
                </a:solidFill>
                <a:latin typeface="+mj-lt"/>
              </a:rPr>
              <a:t>:</a:t>
            </a:r>
            <a:r>
              <a:rPr lang="de-CH" dirty="0">
                <a:solidFill>
                  <a:schemeClr val="accent6">
                    <a:lumMod val="50000"/>
                  </a:schemeClr>
                </a:solidFill>
                <a:latin typeface="+mj-lt"/>
              </a:rPr>
              <a:t> </a:t>
            </a:r>
            <a:r>
              <a:rPr lang="it-CH">
                <a:solidFill>
                  <a:schemeClr val="accent6">
                    <a:lumMod val="50000"/>
                  </a:schemeClr>
                </a:solidFill>
                <a:latin typeface="+mj-lt"/>
              </a:rPr>
              <a:t>lo sviluppo del prodotto avviene in parallelo allo sviluppo dell’impresa, del</a:t>
            </a:r>
            <a:r>
              <a:rPr lang="it-CH" b="1">
                <a:solidFill>
                  <a:srgbClr val="0B4874"/>
                </a:solidFill>
                <a:latin typeface="+mj-lt"/>
              </a:rPr>
              <a:t> </a:t>
            </a:r>
            <a:r>
              <a:rPr lang="it-CH">
                <a:solidFill>
                  <a:schemeClr val="accent6">
                    <a:lumMod val="50000"/>
                  </a:schemeClr>
                </a:solidFill>
                <a:latin typeface="+mj-lt"/>
              </a:rPr>
              <a:t>marketing, delle vendite, ecc. </a:t>
            </a:r>
          </a:p>
        </p:txBody>
      </p:sp>
      <p:sp>
        <p:nvSpPr>
          <p:cNvPr id="5" name="Titel 1">
            <a:extLst>
              <a:ext uri="{FF2B5EF4-FFF2-40B4-BE49-F238E27FC236}">
                <a16:creationId xmlns:a16="http://schemas.microsoft.com/office/drawing/2014/main" id="{3593F5B5-780C-4E05-B144-24ABBFBD9C1E}"/>
              </a:ext>
            </a:extLst>
          </p:cNvPr>
          <p:cNvSpPr txBox="1">
            <a:spLocks/>
          </p:cNvSpPr>
          <p:nvPr/>
        </p:nvSpPr>
        <p:spPr bwMode="auto">
          <a:xfrm>
            <a:off x="919079" y="261115"/>
            <a:ext cx="6697962" cy="7953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2000" kern="1200">
                <a:solidFill>
                  <a:schemeClr val="tx1"/>
                </a:solidFill>
                <a:latin typeface="Arial"/>
                <a:ea typeface="MS PGothic" pitchFamily="34" charset="-128"/>
                <a:cs typeface="Arial"/>
              </a:defRPr>
            </a:lvl1pPr>
            <a:lvl2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2pPr>
            <a:lvl3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3pPr>
            <a:lvl4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4pPr>
            <a:lvl5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5pPr>
            <a:lvl6pPr marL="457200" algn="l" defTabSz="457200" rtl="0" fontAlgn="base">
              <a:spcBef>
                <a:spcPct val="0"/>
              </a:spcBef>
              <a:spcAft>
                <a:spcPct val="0"/>
              </a:spcAft>
              <a:defRPr sz="2000">
                <a:solidFill>
                  <a:schemeClr val="tx1"/>
                </a:solidFill>
                <a:latin typeface="Arial" charset="0"/>
                <a:ea typeface="ＭＳ Ｐゴシック" charset="0"/>
                <a:cs typeface="Arial" charset="0"/>
              </a:defRPr>
            </a:lvl6pPr>
            <a:lvl7pPr marL="914400" algn="l" defTabSz="457200" rtl="0" fontAlgn="base">
              <a:spcBef>
                <a:spcPct val="0"/>
              </a:spcBef>
              <a:spcAft>
                <a:spcPct val="0"/>
              </a:spcAft>
              <a:defRPr sz="2000">
                <a:solidFill>
                  <a:schemeClr val="tx1"/>
                </a:solidFill>
                <a:latin typeface="Arial" charset="0"/>
                <a:ea typeface="ＭＳ Ｐゴシック" charset="0"/>
                <a:cs typeface="Arial" charset="0"/>
              </a:defRPr>
            </a:lvl7pPr>
            <a:lvl8pPr marL="1371600" algn="l" defTabSz="457200" rtl="0" fontAlgn="base">
              <a:spcBef>
                <a:spcPct val="0"/>
              </a:spcBef>
              <a:spcAft>
                <a:spcPct val="0"/>
              </a:spcAft>
              <a:defRPr sz="2000">
                <a:solidFill>
                  <a:schemeClr val="tx1"/>
                </a:solidFill>
                <a:latin typeface="Arial" charset="0"/>
                <a:ea typeface="ＭＳ Ｐゴシック" charset="0"/>
                <a:cs typeface="Arial" charset="0"/>
              </a:defRPr>
            </a:lvl8pPr>
            <a:lvl9pPr marL="1828800" algn="l" defTabSz="457200" rtl="0" fontAlgn="base">
              <a:spcBef>
                <a:spcPct val="0"/>
              </a:spcBef>
              <a:spcAft>
                <a:spcPct val="0"/>
              </a:spcAft>
              <a:defRPr sz="2000">
                <a:solidFill>
                  <a:schemeClr val="tx1"/>
                </a:solidFill>
                <a:latin typeface="Arial" charset="0"/>
                <a:ea typeface="ＭＳ Ｐゴシック" charset="0"/>
                <a:cs typeface="Arial" charset="0"/>
              </a:defRPr>
            </a:lvl9pPr>
          </a:lstStyle>
          <a:p>
            <a:r>
              <a:rPr lang="it-CH" altLang="fr-FR" sz="2400" b="1">
                <a:solidFill>
                  <a:srgbClr val="0B4874"/>
                </a:solidFill>
                <a:latin typeface="+mj-lt"/>
                <a:ea typeface="ＭＳ Ｐゴシック" charset="0"/>
              </a:rPr>
              <a:t>Caratteristiche</a:t>
            </a:r>
            <a:r>
              <a:rPr lang="de-CH" altLang="fr-FR" sz="2400" b="1" dirty="0">
                <a:solidFill>
                  <a:srgbClr val="0B4874"/>
                </a:solidFill>
                <a:latin typeface="+mj-lt"/>
                <a:ea typeface="ＭＳ Ｐゴシック" charset="0"/>
              </a:rPr>
              <a:t>: </a:t>
            </a:r>
            <a:r>
              <a:rPr lang="it-CH" altLang="fr-FR" sz="2400" b="1">
                <a:solidFill>
                  <a:srgbClr val="0B4874"/>
                </a:solidFill>
                <a:latin typeface="+mj-lt"/>
                <a:ea typeface="ＭＳ Ｐゴシック" charset="0"/>
              </a:rPr>
              <a:t>cosa contraddistingue l’approccio Lean Startup</a:t>
            </a:r>
            <a:r>
              <a:rPr lang="de-CH" altLang="fr-FR" sz="2400" b="1" dirty="0">
                <a:solidFill>
                  <a:srgbClr val="0B4874"/>
                </a:solidFill>
                <a:latin typeface="+mj-lt"/>
                <a:ea typeface="ＭＳ Ｐゴシック" charset="0"/>
              </a:rPr>
              <a:t>?</a:t>
            </a:r>
            <a:endParaRPr lang="de-DE" altLang="fr-FR" sz="2400" b="1" dirty="0">
              <a:solidFill>
                <a:srgbClr val="0B4874"/>
              </a:solidFill>
              <a:latin typeface="+mj-lt"/>
              <a:ea typeface="ＭＳ Ｐゴシック" charset="0"/>
            </a:endParaRPr>
          </a:p>
        </p:txBody>
      </p:sp>
      <p:sp>
        <p:nvSpPr>
          <p:cNvPr id="6" name="Rechteck 5">
            <a:extLst>
              <a:ext uri="{FF2B5EF4-FFF2-40B4-BE49-F238E27FC236}">
                <a16:creationId xmlns:a16="http://schemas.microsoft.com/office/drawing/2014/main" id="{3F9B8E4B-FAA2-4555-B6E5-287F5700F024}"/>
              </a:ext>
            </a:extLst>
          </p:cNvPr>
          <p:cNvSpPr/>
          <p:nvPr/>
        </p:nvSpPr>
        <p:spPr>
          <a:xfrm>
            <a:off x="2673338" y="5274513"/>
            <a:ext cx="7854294" cy="646331"/>
          </a:xfrm>
          <a:prstGeom prst="rect">
            <a:avLst/>
          </a:prstGeom>
        </p:spPr>
        <p:txBody>
          <a:bodyPr wrap="square">
            <a:spAutoFit/>
          </a:bodyPr>
          <a:lstStyle/>
          <a:p>
            <a:pPr>
              <a:spcBef>
                <a:spcPts val="1200"/>
              </a:spcBef>
              <a:buClr>
                <a:schemeClr val="tx2"/>
              </a:buClr>
            </a:pPr>
            <a:r>
              <a:rPr lang="it-CH" b="1">
                <a:solidFill>
                  <a:schemeClr val="accent1"/>
                </a:solidFill>
              </a:rPr>
              <a:t>I presupposti di base dovrebbero essere verificati senza correre troppi rischi.</a:t>
            </a:r>
          </a:p>
        </p:txBody>
      </p:sp>
      <p:sp>
        <p:nvSpPr>
          <p:cNvPr id="7" name="Pfeil nach rechts 6">
            <a:extLst>
              <a:ext uri="{FF2B5EF4-FFF2-40B4-BE49-F238E27FC236}">
                <a16:creationId xmlns:a16="http://schemas.microsoft.com/office/drawing/2014/main" id="{2334176E-2B9C-489B-A12D-0F7240CC3BBD}"/>
              </a:ext>
            </a:extLst>
          </p:cNvPr>
          <p:cNvSpPr/>
          <p:nvPr/>
        </p:nvSpPr>
        <p:spPr>
          <a:xfrm>
            <a:off x="1775103" y="5267740"/>
            <a:ext cx="767373" cy="61206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8" name="Foliennummernplatzhalter 1">
            <a:extLst>
              <a:ext uri="{FF2B5EF4-FFF2-40B4-BE49-F238E27FC236}">
                <a16:creationId xmlns:a16="http://schemas.microsoft.com/office/drawing/2014/main" id="{75226FF8-BC7D-461E-94C1-9F8CC82532B7}"/>
              </a:ext>
            </a:extLst>
          </p:cNvPr>
          <p:cNvSpPr>
            <a:spLocks noGrp="1"/>
          </p:cNvSpPr>
          <p:nvPr>
            <p:ph type="sldNum" sz="quarter" idx="12"/>
          </p:nvPr>
        </p:nvSpPr>
        <p:spPr>
          <a:xfrm>
            <a:off x="11510081" y="6356351"/>
            <a:ext cx="536009" cy="365125"/>
          </a:xfrm>
        </p:spPr>
        <p:txBody>
          <a:bodyPr/>
          <a:lstStyle/>
          <a:p>
            <a:fld id="{B7E6CA31-DA56-47CF-9891-B6D0296B6AEC}" type="slidenum">
              <a:rPr lang="ru-RU" smtClean="0"/>
              <a:t>10</a:t>
            </a:fld>
            <a:endParaRPr lang="ru-RU" dirty="0"/>
          </a:p>
        </p:txBody>
      </p:sp>
    </p:spTree>
    <p:extLst>
      <p:ext uri="{BB962C8B-B14F-4D97-AF65-F5344CB8AC3E}">
        <p14:creationId xmlns:p14="http://schemas.microsoft.com/office/powerpoint/2010/main" val="6351092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11CBC0CE-ACC9-4B8E-B713-D993D40AB1B7}"/>
              </a:ext>
            </a:extLst>
          </p:cNvPr>
          <p:cNvSpPr txBox="1">
            <a:spLocks/>
          </p:cNvSpPr>
          <p:nvPr/>
        </p:nvSpPr>
        <p:spPr bwMode="auto">
          <a:xfrm>
            <a:off x="1669707" y="86919"/>
            <a:ext cx="8304472" cy="71997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2000" kern="1200">
                <a:solidFill>
                  <a:schemeClr val="tx1"/>
                </a:solidFill>
                <a:latin typeface="Arial"/>
                <a:ea typeface="MS PGothic" pitchFamily="34" charset="-128"/>
                <a:cs typeface="Arial"/>
              </a:defRPr>
            </a:lvl1pPr>
            <a:lvl2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2pPr>
            <a:lvl3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3pPr>
            <a:lvl4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4pPr>
            <a:lvl5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5pPr>
            <a:lvl6pPr marL="457200" algn="l" defTabSz="457200" rtl="0" fontAlgn="base">
              <a:spcBef>
                <a:spcPct val="0"/>
              </a:spcBef>
              <a:spcAft>
                <a:spcPct val="0"/>
              </a:spcAft>
              <a:defRPr sz="2000">
                <a:solidFill>
                  <a:schemeClr val="tx1"/>
                </a:solidFill>
                <a:latin typeface="Arial" charset="0"/>
                <a:ea typeface="ＭＳ Ｐゴシック" charset="0"/>
                <a:cs typeface="Arial" charset="0"/>
              </a:defRPr>
            </a:lvl6pPr>
            <a:lvl7pPr marL="914400" algn="l" defTabSz="457200" rtl="0" fontAlgn="base">
              <a:spcBef>
                <a:spcPct val="0"/>
              </a:spcBef>
              <a:spcAft>
                <a:spcPct val="0"/>
              </a:spcAft>
              <a:defRPr sz="2000">
                <a:solidFill>
                  <a:schemeClr val="tx1"/>
                </a:solidFill>
                <a:latin typeface="Arial" charset="0"/>
                <a:ea typeface="ＭＳ Ｐゴシック" charset="0"/>
                <a:cs typeface="Arial" charset="0"/>
              </a:defRPr>
            </a:lvl7pPr>
            <a:lvl8pPr marL="1371600" algn="l" defTabSz="457200" rtl="0" fontAlgn="base">
              <a:spcBef>
                <a:spcPct val="0"/>
              </a:spcBef>
              <a:spcAft>
                <a:spcPct val="0"/>
              </a:spcAft>
              <a:defRPr sz="2000">
                <a:solidFill>
                  <a:schemeClr val="tx1"/>
                </a:solidFill>
                <a:latin typeface="Arial" charset="0"/>
                <a:ea typeface="ＭＳ Ｐゴシック" charset="0"/>
                <a:cs typeface="Arial" charset="0"/>
              </a:defRPr>
            </a:lvl8pPr>
            <a:lvl9pPr marL="1828800" algn="l" defTabSz="457200" rtl="0" fontAlgn="base">
              <a:spcBef>
                <a:spcPct val="0"/>
              </a:spcBef>
              <a:spcAft>
                <a:spcPct val="0"/>
              </a:spcAft>
              <a:defRPr sz="2000">
                <a:solidFill>
                  <a:schemeClr val="tx1"/>
                </a:solidFill>
                <a:latin typeface="Arial" charset="0"/>
                <a:ea typeface="ＭＳ Ｐゴシック" charset="0"/>
                <a:cs typeface="Arial" charset="0"/>
              </a:defRPr>
            </a:lvl9pPr>
          </a:lstStyle>
          <a:p>
            <a:r>
              <a:rPr lang="de-DE" altLang="fr-FR" sz="2400" b="1" dirty="0">
                <a:solidFill>
                  <a:srgbClr val="0B4874"/>
                </a:solidFill>
                <a:latin typeface="+mj-lt"/>
                <a:ea typeface="ＭＳ Ｐゴシック" charset="0"/>
              </a:rPr>
              <a:t>Cos‘è un </a:t>
            </a:r>
            <a:r>
              <a:rPr lang="de-CH" altLang="fr-FR" sz="2400" b="1" dirty="0">
                <a:solidFill>
                  <a:srgbClr val="0B4874"/>
                </a:solidFill>
                <a:ea typeface="ＭＳ Ｐゴシック" charset="0"/>
              </a:rPr>
              <a:t>«</a:t>
            </a:r>
            <a:r>
              <a:rPr lang="de-DE" altLang="fr-FR" sz="2400" b="1" dirty="0">
                <a:solidFill>
                  <a:srgbClr val="0B4874"/>
                </a:solidFill>
                <a:latin typeface="+mj-lt"/>
                <a:ea typeface="ＭＳ Ｐゴシック" charset="0"/>
              </a:rPr>
              <a:t>Minimum Viable Product</a:t>
            </a:r>
            <a:r>
              <a:rPr lang="de-CH" altLang="fr-FR" sz="2400" b="1" dirty="0">
                <a:solidFill>
                  <a:srgbClr val="0B4874"/>
                </a:solidFill>
                <a:latin typeface="+mj-lt"/>
                <a:ea typeface="ＭＳ Ｐゴシック" charset="0"/>
              </a:rPr>
              <a:t>»</a:t>
            </a:r>
            <a:r>
              <a:rPr lang="de-DE" altLang="fr-FR" sz="2400" b="1" dirty="0">
                <a:solidFill>
                  <a:srgbClr val="0B4874"/>
                </a:solidFill>
                <a:latin typeface="+mj-lt"/>
                <a:ea typeface="ＭＳ Ｐゴシック" charset="0"/>
              </a:rPr>
              <a:t>?</a:t>
            </a:r>
          </a:p>
        </p:txBody>
      </p:sp>
      <p:sp>
        <p:nvSpPr>
          <p:cNvPr id="6" name="Foliennummernplatzhalter 1">
            <a:extLst>
              <a:ext uri="{FF2B5EF4-FFF2-40B4-BE49-F238E27FC236}">
                <a16:creationId xmlns:a16="http://schemas.microsoft.com/office/drawing/2014/main" id="{59873EC6-7843-4388-9AF6-664B2807F42C}"/>
              </a:ext>
            </a:extLst>
          </p:cNvPr>
          <p:cNvSpPr>
            <a:spLocks noGrp="1"/>
          </p:cNvSpPr>
          <p:nvPr>
            <p:ph type="sldNum" sz="quarter" idx="12"/>
          </p:nvPr>
        </p:nvSpPr>
        <p:spPr>
          <a:xfrm>
            <a:off x="11510081" y="6356351"/>
            <a:ext cx="536009" cy="365125"/>
          </a:xfrm>
        </p:spPr>
        <p:txBody>
          <a:bodyPr/>
          <a:lstStyle/>
          <a:p>
            <a:fld id="{B7E6CA31-DA56-47CF-9891-B6D0296B6AEC}" type="slidenum">
              <a:rPr lang="ru-RU" smtClean="0"/>
              <a:t>11</a:t>
            </a:fld>
            <a:endParaRPr lang="ru-RU" dirty="0"/>
          </a:p>
        </p:txBody>
      </p:sp>
      <p:sp>
        <p:nvSpPr>
          <p:cNvPr id="2" name="Rechteck 3">
            <a:extLst>
              <a:ext uri="{FF2B5EF4-FFF2-40B4-BE49-F238E27FC236}">
                <a16:creationId xmlns:a16="http://schemas.microsoft.com/office/drawing/2014/main" id="{8F95DC46-2A5F-3414-6496-9B07F4E73797}"/>
              </a:ext>
            </a:extLst>
          </p:cNvPr>
          <p:cNvSpPr/>
          <p:nvPr/>
        </p:nvSpPr>
        <p:spPr>
          <a:xfrm>
            <a:off x="1739728" y="1632619"/>
            <a:ext cx="9157658" cy="3857466"/>
          </a:xfrm>
          <a:prstGeom prst="rect">
            <a:avLst/>
          </a:prstGeom>
        </p:spPr>
        <p:txBody>
          <a:bodyPr wrap="square" lIns="91440" tIns="45720" rIns="91440" bIns="45720" anchor="t">
            <a:spAutoFit/>
          </a:bodyPr>
          <a:lstStyle/>
          <a:p>
            <a:pPr marL="353695" indent="-353695">
              <a:spcBef>
                <a:spcPts val="800"/>
              </a:spcBef>
              <a:buClr>
                <a:srgbClr val="0B4874"/>
              </a:buClr>
              <a:buFont typeface="Century Gothic" panose="020B0502020202020204" pitchFamily="34" charset="0"/>
              <a:buChar char="●"/>
            </a:pPr>
            <a:r>
              <a:rPr lang="it-CH" sz="1800">
                <a:solidFill>
                  <a:schemeClr val="accent6">
                    <a:lumMod val="50000"/>
                  </a:schemeClr>
                </a:solidFill>
                <a:latin typeface="+mj-lt"/>
              </a:rPr>
              <a:t>Il «</a:t>
            </a:r>
            <a:r>
              <a:rPr lang="it-CH">
                <a:solidFill>
                  <a:schemeClr val="accent6">
                    <a:lumMod val="50000"/>
                  </a:schemeClr>
                </a:solidFill>
                <a:latin typeface="+mj-lt"/>
              </a:rPr>
              <a:t>Minimum</a:t>
            </a:r>
            <a:r>
              <a:rPr lang="it-CH" sz="1800">
                <a:solidFill>
                  <a:schemeClr val="accent6">
                    <a:lumMod val="50000"/>
                  </a:schemeClr>
                </a:solidFill>
                <a:latin typeface="+mj-lt"/>
              </a:rPr>
              <a:t> Viable Product» contiene le proprietà essenziali di un prodotto, ma nulla più</a:t>
            </a:r>
            <a:r>
              <a:rPr lang="de-CH" dirty="0">
                <a:solidFill>
                  <a:schemeClr val="accent6">
                    <a:lumMod val="50000"/>
                  </a:schemeClr>
                </a:solidFill>
                <a:latin typeface="+mj-lt"/>
              </a:rPr>
              <a:t>!</a:t>
            </a:r>
            <a:endParaRPr lang="it-IT" dirty="0">
              <a:solidFill>
                <a:schemeClr val="accent6">
                  <a:lumMod val="50000"/>
                </a:schemeClr>
              </a:solidFill>
            </a:endParaRPr>
          </a:p>
          <a:p>
            <a:pPr marL="353695" indent="-353695">
              <a:spcBef>
                <a:spcPts val="800"/>
              </a:spcBef>
              <a:buClr>
                <a:srgbClr val="0B4874"/>
              </a:buClr>
              <a:buFont typeface="Century Gothic" panose="020B0502020202020204" pitchFamily="34" charset="0"/>
              <a:buChar char="●"/>
            </a:pPr>
            <a:r>
              <a:rPr lang="it-CH" sz="1800">
                <a:solidFill>
                  <a:schemeClr val="accent6">
                    <a:lumMod val="50000"/>
                  </a:schemeClr>
                </a:solidFill>
                <a:latin typeface="+mj-lt"/>
              </a:rPr>
              <a:t>Il MVP dovrebbe permettervi di testare </a:t>
            </a:r>
            <a:r>
              <a:rPr lang="fr-CH" dirty="0">
                <a:solidFill>
                  <a:schemeClr val="accent6">
                    <a:lumMod val="50000"/>
                  </a:schemeClr>
                </a:solidFill>
                <a:latin typeface="+mj-lt"/>
              </a:rPr>
              <a:t>i </a:t>
            </a:r>
            <a:r>
              <a:rPr lang="it-IT" dirty="0">
                <a:solidFill>
                  <a:schemeClr val="accent6">
                    <a:lumMod val="50000"/>
                  </a:schemeClr>
                </a:solidFill>
                <a:latin typeface="+mj-lt"/>
              </a:rPr>
              <a:t>presupposti</a:t>
            </a:r>
            <a:r>
              <a:rPr lang="fr-CH" dirty="0">
                <a:solidFill>
                  <a:schemeClr val="accent6">
                    <a:lumMod val="50000"/>
                  </a:schemeClr>
                </a:solidFill>
                <a:latin typeface="+mj-lt"/>
              </a:rPr>
              <a:t> di base </a:t>
            </a:r>
            <a:r>
              <a:rPr lang="it-CH" sz="1800">
                <a:solidFill>
                  <a:schemeClr val="accent6">
                    <a:lumMod val="50000"/>
                  </a:schemeClr>
                </a:solidFill>
                <a:latin typeface="+mj-lt"/>
              </a:rPr>
              <a:t>che si celano dietro la vostra idea</a:t>
            </a:r>
            <a:r>
              <a:rPr lang="de-CH" dirty="0">
                <a:solidFill>
                  <a:schemeClr val="accent6">
                    <a:lumMod val="50000"/>
                  </a:schemeClr>
                </a:solidFill>
                <a:latin typeface="+mj-lt"/>
              </a:rPr>
              <a:t>.</a:t>
            </a:r>
          </a:p>
          <a:p>
            <a:pPr marL="353695" indent="-353695">
              <a:spcBef>
                <a:spcPts val="800"/>
              </a:spcBef>
              <a:buClr>
                <a:srgbClr val="0B4874"/>
              </a:buClr>
              <a:buFont typeface="Century Gothic" panose="020B0502020202020204" pitchFamily="34" charset="0"/>
              <a:buChar char="●"/>
            </a:pPr>
            <a:r>
              <a:rPr lang="it-CH" sz="1800">
                <a:solidFill>
                  <a:schemeClr val="accent6">
                    <a:lumMod val="50000"/>
                  </a:schemeClr>
                </a:solidFill>
                <a:latin typeface="+mj-lt"/>
              </a:rPr>
              <a:t>Tramite il MVP può aver luogo periodicamente un processo di:</a:t>
            </a:r>
            <a:endParaRPr lang="it-CH">
              <a:solidFill>
                <a:schemeClr val="accent6">
                  <a:lumMod val="50000"/>
                </a:schemeClr>
              </a:solidFill>
              <a:latin typeface="+mj-lt"/>
            </a:endParaRPr>
          </a:p>
          <a:p>
            <a:pPr marL="800100" lvl="1" indent="-342900">
              <a:spcBef>
                <a:spcPts val="800"/>
              </a:spcBef>
              <a:buClr>
                <a:srgbClr val="0B4874"/>
              </a:buClr>
              <a:buFont typeface="Wingdings" panose="05000000000000000000" pitchFamily="2" charset="2"/>
              <a:buChar char="à"/>
            </a:pPr>
            <a:r>
              <a:rPr lang="it-CH">
                <a:solidFill>
                  <a:schemeClr val="accent6">
                    <a:lumMod val="50000"/>
                  </a:schemeClr>
                </a:solidFill>
                <a:latin typeface="+mj-lt"/>
                <a:sym typeface="Wingdings" panose="05000000000000000000" pitchFamily="2" charset="2"/>
              </a:rPr>
              <a:t>Sviluppo delle idee e ulteriore evoluzione</a:t>
            </a:r>
            <a:endParaRPr lang="it-CH">
              <a:solidFill>
                <a:schemeClr val="accent6">
                  <a:lumMod val="50000"/>
                </a:schemeClr>
              </a:solidFill>
              <a:latin typeface="+mj-lt"/>
            </a:endParaRPr>
          </a:p>
          <a:p>
            <a:pPr marL="800100" lvl="1" indent="-342900">
              <a:spcBef>
                <a:spcPts val="800"/>
              </a:spcBef>
              <a:buClr>
                <a:srgbClr val="0B4874"/>
              </a:buClr>
              <a:buFont typeface="Wingdings" panose="05000000000000000000" pitchFamily="2" charset="2"/>
              <a:buChar char="à"/>
            </a:pPr>
            <a:r>
              <a:rPr lang="it-CH">
                <a:solidFill>
                  <a:schemeClr val="accent6">
                    <a:lumMod val="50000"/>
                  </a:schemeClr>
                </a:solidFill>
                <a:sym typeface="Wingdings" pitchFamily="2" charset="2"/>
              </a:rPr>
              <a:t>Lancio di un MVP</a:t>
            </a:r>
            <a:endParaRPr lang="it-CH">
              <a:solidFill>
                <a:schemeClr val="accent6">
                  <a:lumMod val="50000"/>
                </a:schemeClr>
              </a:solidFill>
              <a:latin typeface="+mj-lt"/>
              <a:sym typeface="Wingdings" pitchFamily="2" charset="2"/>
            </a:endParaRPr>
          </a:p>
          <a:p>
            <a:pPr marL="800100" lvl="1" indent="-342900">
              <a:spcBef>
                <a:spcPts val="800"/>
              </a:spcBef>
              <a:buClr>
                <a:srgbClr val="0B4874"/>
              </a:buClr>
              <a:buFont typeface="Wingdings" panose="05000000000000000000" pitchFamily="2" charset="2"/>
              <a:buChar char="à"/>
            </a:pPr>
            <a:r>
              <a:rPr lang="it-CH">
                <a:solidFill>
                  <a:schemeClr val="accent6">
                    <a:lumMod val="50000"/>
                  </a:schemeClr>
                </a:solidFill>
                <a:latin typeface="+mj-lt"/>
              </a:rPr>
              <a:t>Test sul mercato e con veri clienti per raccogliere dati</a:t>
            </a:r>
          </a:p>
          <a:p>
            <a:pPr marL="800100" lvl="1" indent="-342900">
              <a:spcBef>
                <a:spcPts val="800"/>
              </a:spcBef>
              <a:buClr>
                <a:srgbClr val="0B4874"/>
              </a:buClr>
              <a:buFont typeface="Wingdings" panose="05000000000000000000" pitchFamily="2" charset="2"/>
              <a:buChar char="à"/>
            </a:pPr>
            <a:r>
              <a:rPr lang="it-CH">
                <a:solidFill>
                  <a:schemeClr val="accent6">
                    <a:lumMod val="50000"/>
                  </a:schemeClr>
                </a:solidFill>
                <a:latin typeface="+mj-lt"/>
              </a:rPr>
              <a:t>Analisi e studio</a:t>
            </a:r>
            <a:r>
              <a:rPr lang="de-CH" dirty="0">
                <a:solidFill>
                  <a:schemeClr val="accent6">
                    <a:lumMod val="50000"/>
                  </a:schemeClr>
                </a:solidFill>
                <a:latin typeface="+mj-lt"/>
              </a:rPr>
              <a:t>.</a:t>
            </a:r>
          </a:p>
          <a:p>
            <a:pPr marL="353695" indent="-353695">
              <a:spcBef>
                <a:spcPts val="800"/>
              </a:spcBef>
              <a:buClr>
                <a:srgbClr val="0B4874"/>
              </a:buClr>
              <a:buFont typeface="Century Gothic" panose="020B0502020202020204" pitchFamily="34" charset="0"/>
              <a:buChar char="●"/>
            </a:pPr>
            <a:r>
              <a:rPr lang="it-CH" sz="1800" b="1">
                <a:solidFill>
                  <a:srgbClr val="92D050"/>
                </a:solidFill>
                <a:latin typeface="+mj-lt"/>
              </a:rPr>
              <a:t>Importante: cercate di elaborare il più velocemente possibile </a:t>
            </a:r>
            <a:r>
              <a:rPr lang="it-IT" sz="1800" b="1" dirty="0">
                <a:solidFill>
                  <a:srgbClr val="92D050"/>
                </a:solidFill>
                <a:latin typeface="+mj-lt"/>
              </a:rPr>
              <a:t>l’</a:t>
            </a:r>
            <a:r>
              <a:rPr lang="it-CH" sz="1800" b="1">
                <a:solidFill>
                  <a:srgbClr val="92D050"/>
                </a:solidFill>
                <a:latin typeface="+mj-lt"/>
              </a:rPr>
              <a:t>MVP e </a:t>
            </a:r>
            <a:r>
              <a:rPr lang="it-CH" b="1">
                <a:solidFill>
                  <a:srgbClr val="92D050"/>
                </a:solidFill>
                <a:latin typeface="+mj-lt"/>
              </a:rPr>
              <a:t>di immetterlo sul </a:t>
            </a:r>
            <a:r>
              <a:rPr lang="it-CH" sz="1800" b="1">
                <a:solidFill>
                  <a:srgbClr val="92D050"/>
                </a:solidFill>
                <a:latin typeface="+mj-lt"/>
              </a:rPr>
              <a:t>mercato</a:t>
            </a:r>
            <a:r>
              <a:rPr lang="de-CH" b="1" dirty="0">
                <a:solidFill>
                  <a:srgbClr val="92D050"/>
                </a:solidFill>
                <a:latin typeface="+mj-lt"/>
              </a:rPr>
              <a:t>!</a:t>
            </a:r>
          </a:p>
        </p:txBody>
      </p:sp>
    </p:spTree>
    <p:extLst>
      <p:ext uri="{BB962C8B-B14F-4D97-AF65-F5344CB8AC3E}">
        <p14:creationId xmlns:p14="http://schemas.microsoft.com/office/powerpoint/2010/main" val="19445710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liennummernplatzhalter 1">
            <a:extLst>
              <a:ext uri="{FF2B5EF4-FFF2-40B4-BE49-F238E27FC236}">
                <a16:creationId xmlns:a16="http://schemas.microsoft.com/office/drawing/2014/main" id="{89FBAFC4-3A42-4126-AFCD-9CAE4A9DA376}"/>
              </a:ext>
            </a:extLst>
          </p:cNvPr>
          <p:cNvSpPr>
            <a:spLocks noGrp="1"/>
          </p:cNvSpPr>
          <p:nvPr>
            <p:ph type="sldNum" sz="quarter" idx="12"/>
          </p:nvPr>
        </p:nvSpPr>
        <p:spPr>
          <a:xfrm>
            <a:off x="11510081" y="6356351"/>
            <a:ext cx="536009" cy="365125"/>
          </a:xfrm>
        </p:spPr>
        <p:txBody>
          <a:bodyPr/>
          <a:lstStyle/>
          <a:p>
            <a:fld id="{B7E6CA31-DA56-47CF-9891-B6D0296B6AEC}" type="slidenum">
              <a:rPr lang="ru-RU" smtClean="0"/>
              <a:t>12</a:t>
            </a:fld>
            <a:endParaRPr lang="ru-RU" dirty="0"/>
          </a:p>
        </p:txBody>
      </p:sp>
      <p:sp>
        <p:nvSpPr>
          <p:cNvPr id="5" name="Titel 1">
            <a:extLst>
              <a:ext uri="{FF2B5EF4-FFF2-40B4-BE49-F238E27FC236}">
                <a16:creationId xmlns:a16="http://schemas.microsoft.com/office/drawing/2014/main" id="{AF187085-46A9-691C-23D2-23411ACA7B48}"/>
              </a:ext>
            </a:extLst>
          </p:cNvPr>
          <p:cNvSpPr txBox="1">
            <a:spLocks/>
          </p:cNvSpPr>
          <p:nvPr/>
        </p:nvSpPr>
        <p:spPr bwMode="auto">
          <a:xfrm>
            <a:off x="1082908" y="254875"/>
            <a:ext cx="8013467" cy="71997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2000" kern="1200">
                <a:solidFill>
                  <a:schemeClr val="tx1"/>
                </a:solidFill>
                <a:latin typeface="Arial"/>
                <a:ea typeface="MS PGothic" pitchFamily="34" charset="-128"/>
                <a:cs typeface="Arial"/>
              </a:defRPr>
            </a:lvl1pPr>
            <a:lvl2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2pPr>
            <a:lvl3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3pPr>
            <a:lvl4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4pPr>
            <a:lvl5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5pPr>
            <a:lvl6pPr marL="457200" algn="l" defTabSz="457200" rtl="0" fontAlgn="base">
              <a:spcBef>
                <a:spcPct val="0"/>
              </a:spcBef>
              <a:spcAft>
                <a:spcPct val="0"/>
              </a:spcAft>
              <a:defRPr sz="2000">
                <a:solidFill>
                  <a:schemeClr val="tx1"/>
                </a:solidFill>
                <a:latin typeface="Arial" charset="0"/>
                <a:ea typeface="ＭＳ Ｐゴシック" charset="0"/>
                <a:cs typeface="Arial" charset="0"/>
              </a:defRPr>
            </a:lvl6pPr>
            <a:lvl7pPr marL="914400" algn="l" defTabSz="457200" rtl="0" fontAlgn="base">
              <a:spcBef>
                <a:spcPct val="0"/>
              </a:spcBef>
              <a:spcAft>
                <a:spcPct val="0"/>
              </a:spcAft>
              <a:defRPr sz="2000">
                <a:solidFill>
                  <a:schemeClr val="tx1"/>
                </a:solidFill>
                <a:latin typeface="Arial" charset="0"/>
                <a:ea typeface="ＭＳ Ｐゴシック" charset="0"/>
                <a:cs typeface="Arial" charset="0"/>
              </a:defRPr>
            </a:lvl7pPr>
            <a:lvl8pPr marL="1371600" algn="l" defTabSz="457200" rtl="0" fontAlgn="base">
              <a:spcBef>
                <a:spcPct val="0"/>
              </a:spcBef>
              <a:spcAft>
                <a:spcPct val="0"/>
              </a:spcAft>
              <a:defRPr sz="2000">
                <a:solidFill>
                  <a:schemeClr val="tx1"/>
                </a:solidFill>
                <a:latin typeface="Arial" charset="0"/>
                <a:ea typeface="ＭＳ Ｐゴシック" charset="0"/>
                <a:cs typeface="Arial" charset="0"/>
              </a:defRPr>
            </a:lvl8pPr>
            <a:lvl9pPr marL="1828800" algn="l" defTabSz="457200" rtl="0" fontAlgn="base">
              <a:spcBef>
                <a:spcPct val="0"/>
              </a:spcBef>
              <a:spcAft>
                <a:spcPct val="0"/>
              </a:spcAft>
              <a:defRPr sz="2000">
                <a:solidFill>
                  <a:schemeClr val="tx1"/>
                </a:solidFill>
                <a:latin typeface="Arial" charset="0"/>
                <a:ea typeface="ＭＳ Ｐゴシック" charset="0"/>
                <a:cs typeface="Arial" charset="0"/>
              </a:defRPr>
            </a:lvl9pPr>
          </a:lstStyle>
          <a:p>
            <a:r>
              <a:rPr lang="it-IT" altLang="fr-FR" sz="2400" b="1" dirty="0">
                <a:solidFill>
                  <a:srgbClr val="0B4874"/>
                </a:solidFill>
                <a:ea typeface="ＭＳ Ｐゴシック" charset="0"/>
              </a:rPr>
              <a:t>Versione demo e MVP</a:t>
            </a:r>
            <a:r>
              <a:rPr lang="de-DE" altLang="fr-FR" sz="2400" b="1" dirty="0">
                <a:solidFill>
                  <a:srgbClr val="0B4874"/>
                </a:solidFill>
                <a:ea typeface="ＭＳ Ｐゴシック" charset="0"/>
              </a:rPr>
              <a:t> </a:t>
            </a:r>
            <a:r>
              <a:rPr lang="de-CH" altLang="fr-FR" sz="2400" b="1" dirty="0">
                <a:solidFill>
                  <a:srgbClr val="0B4874"/>
                </a:solidFill>
                <a:ea typeface="ＭＳ Ｐゴシック" charset="0"/>
              </a:rPr>
              <a:t>«</a:t>
            </a:r>
            <a:r>
              <a:rPr lang="de-DE" altLang="fr-FR" sz="2400" b="1" dirty="0">
                <a:solidFill>
                  <a:srgbClr val="0B4874"/>
                </a:solidFill>
                <a:ea typeface="ＭＳ Ｐゴシック" charset="0"/>
              </a:rPr>
              <a:t>Minimum Viable Product</a:t>
            </a:r>
            <a:r>
              <a:rPr lang="de-CH" altLang="fr-FR" sz="2400" b="1" dirty="0">
                <a:solidFill>
                  <a:srgbClr val="0B4874"/>
                </a:solidFill>
                <a:ea typeface="ＭＳ Ｐゴシック" charset="0"/>
              </a:rPr>
              <a:t>»</a:t>
            </a:r>
            <a:endParaRPr lang="de-DE" altLang="fr-FR" sz="2400" b="1" dirty="0">
              <a:solidFill>
                <a:srgbClr val="898F97"/>
              </a:solidFill>
              <a:latin typeface="+mj-lt"/>
              <a:ea typeface="ＭＳ Ｐゴシック" charset="0"/>
            </a:endParaRPr>
          </a:p>
        </p:txBody>
      </p:sp>
      <p:sp>
        <p:nvSpPr>
          <p:cNvPr id="6" name="Titel 1">
            <a:extLst>
              <a:ext uri="{FF2B5EF4-FFF2-40B4-BE49-F238E27FC236}">
                <a16:creationId xmlns:a16="http://schemas.microsoft.com/office/drawing/2014/main" id="{32E0B3BC-6EE2-FAE6-F1BC-143224D633AD}"/>
              </a:ext>
            </a:extLst>
          </p:cNvPr>
          <p:cNvSpPr txBox="1">
            <a:spLocks/>
          </p:cNvSpPr>
          <p:nvPr/>
        </p:nvSpPr>
        <p:spPr bwMode="auto">
          <a:xfrm>
            <a:off x="1092433" y="1012989"/>
            <a:ext cx="10043440" cy="169140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2000" kern="1200">
                <a:solidFill>
                  <a:schemeClr val="tx1"/>
                </a:solidFill>
                <a:latin typeface="Arial"/>
                <a:ea typeface="MS PGothic" pitchFamily="34" charset="-128"/>
                <a:cs typeface="Arial"/>
              </a:defRPr>
            </a:lvl1pPr>
            <a:lvl2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2pPr>
            <a:lvl3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3pPr>
            <a:lvl4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4pPr>
            <a:lvl5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5pPr>
            <a:lvl6pPr marL="457200" algn="l" defTabSz="457200" rtl="0" fontAlgn="base">
              <a:spcBef>
                <a:spcPct val="0"/>
              </a:spcBef>
              <a:spcAft>
                <a:spcPct val="0"/>
              </a:spcAft>
              <a:defRPr sz="2000">
                <a:solidFill>
                  <a:schemeClr val="tx1"/>
                </a:solidFill>
                <a:latin typeface="Arial" charset="0"/>
                <a:ea typeface="ＭＳ Ｐゴシック" charset="0"/>
                <a:cs typeface="Arial" charset="0"/>
              </a:defRPr>
            </a:lvl6pPr>
            <a:lvl7pPr marL="914400" algn="l" defTabSz="457200" rtl="0" fontAlgn="base">
              <a:spcBef>
                <a:spcPct val="0"/>
              </a:spcBef>
              <a:spcAft>
                <a:spcPct val="0"/>
              </a:spcAft>
              <a:defRPr sz="2000">
                <a:solidFill>
                  <a:schemeClr val="tx1"/>
                </a:solidFill>
                <a:latin typeface="Arial" charset="0"/>
                <a:ea typeface="ＭＳ Ｐゴシック" charset="0"/>
                <a:cs typeface="Arial" charset="0"/>
              </a:defRPr>
            </a:lvl7pPr>
            <a:lvl8pPr marL="1371600" algn="l" defTabSz="457200" rtl="0" fontAlgn="base">
              <a:spcBef>
                <a:spcPct val="0"/>
              </a:spcBef>
              <a:spcAft>
                <a:spcPct val="0"/>
              </a:spcAft>
              <a:defRPr sz="2000">
                <a:solidFill>
                  <a:schemeClr val="tx1"/>
                </a:solidFill>
                <a:latin typeface="Arial" charset="0"/>
                <a:ea typeface="ＭＳ Ｐゴシック" charset="0"/>
                <a:cs typeface="Arial" charset="0"/>
              </a:defRPr>
            </a:lvl8pPr>
            <a:lvl9pPr marL="1828800" algn="l" defTabSz="457200" rtl="0" fontAlgn="base">
              <a:spcBef>
                <a:spcPct val="0"/>
              </a:spcBef>
              <a:spcAft>
                <a:spcPct val="0"/>
              </a:spcAft>
              <a:defRPr sz="2000">
                <a:solidFill>
                  <a:schemeClr val="tx1"/>
                </a:solidFill>
                <a:latin typeface="Arial" charset="0"/>
                <a:ea typeface="ＭＳ Ｐゴシック" charset="0"/>
                <a:cs typeface="Arial" charset="0"/>
              </a:defRPr>
            </a:lvl9pPr>
          </a:lstStyle>
          <a:p>
            <a:pPr>
              <a:spcAft>
                <a:spcPts val="1200"/>
              </a:spcAft>
            </a:pPr>
            <a:r>
              <a:rPr lang="it-CH" altLang="fr-FR" sz="1700">
                <a:solidFill>
                  <a:schemeClr val="accent6">
                    <a:lumMod val="50000"/>
                  </a:schemeClr>
                </a:solidFill>
                <a:latin typeface="+mn-lt"/>
                <a:ea typeface="ＭＳ Ｐゴシック"/>
              </a:rPr>
              <a:t>Per ottenere </a:t>
            </a:r>
            <a:r>
              <a:rPr lang="it-CH" altLang="fr-FR" sz="1700">
                <a:solidFill>
                  <a:schemeClr val="accent6">
                    <a:lumMod val="50000"/>
                  </a:schemeClr>
                </a:solidFill>
                <a:ea typeface="ＭＳ Ｐゴシック"/>
              </a:rPr>
              <a:t>un </a:t>
            </a:r>
            <a:r>
              <a:rPr lang="it-CH" altLang="fr-FR" sz="1700">
                <a:solidFill>
                  <a:schemeClr val="accent6">
                    <a:lumMod val="50000"/>
                  </a:schemeClr>
                </a:solidFill>
                <a:latin typeface="+mn-lt"/>
                <a:ea typeface="ＭＳ Ｐゴシック"/>
              </a:rPr>
              <a:t>feedback pertinente da potenziali clienti o partner è importante che terzi possano farsi la migliore idea possibile delle funzioni del vostro prodotto o servizio.</a:t>
            </a:r>
          </a:p>
          <a:p>
            <a:pPr>
              <a:spcAft>
                <a:spcPts val="1200"/>
              </a:spcAft>
            </a:pPr>
            <a:r>
              <a:rPr lang="it-CH" altLang="fr-FR" sz="1700">
                <a:solidFill>
                  <a:schemeClr val="accent6">
                    <a:lumMod val="50000"/>
                  </a:schemeClr>
                </a:solidFill>
                <a:latin typeface="+mn-lt"/>
                <a:ea typeface="ＭＳ Ｐゴシック"/>
              </a:rPr>
              <a:t>Teoricamente dovreste sviluppare </a:t>
            </a:r>
            <a:r>
              <a:rPr lang="de-DE" altLang="fr-FR" sz="1700" dirty="0">
                <a:solidFill>
                  <a:schemeClr val="accent6">
                    <a:lumMod val="50000"/>
                  </a:schemeClr>
                </a:solidFill>
                <a:latin typeface="+mn-lt"/>
                <a:ea typeface="ＭＳ Ｐゴシック"/>
              </a:rPr>
              <a:t>un MVP</a:t>
            </a:r>
            <a:r>
              <a:rPr lang="it-IT" altLang="fr-FR" sz="1700" dirty="0">
                <a:solidFill>
                  <a:schemeClr val="accent6">
                    <a:lumMod val="50000"/>
                  </a:schemeClr>
                </a:solidFill>
                <a:latin typeface="+mn-lt"/>
                <a:ea typeface="ＭＳ Ｐゴシック"/>
              </a:rPr>
              <a:t>, ossia un </a:t>
            </a:r>
            <a:r>
              <a:rPr lang="de-CH" altLang="fr-FR" sz="1700" dirty="0">
                <a:solidFill>
                  <a:schemeClr val="accent6">
                    <a:lumMod val="50000"/>
                  </a:schemeClr>
                </a:solidFill>
                <a:latin typeface="+mn-lt"/>
                <a:ea typeface="ＭＳ Ｐゴシック"/>
              </a:rPr>
              <a:t>«</a:t>
            </a:r>
            <a:r>
              <a:rPr lang="it-CH" sz="1700">
                <a:solidFill>
                  <a:schemeClr val="accent6">
                    <a:lumMod val="50000"/>
                  </a:schemeClr>
                </a:solidFill>
                <a:latin typeface="+mn-lt"/>
                <a:ea typeface="ＭＳ Ｐゴシック"/>
              </a:rPr>
              <a:t>prodotto </a:t>
            </a:r>
            <a:r>
              <a:rPr lang="it-IT" sz="1700" dirty="0">
                <a:solidFill>
                  <a:schemeClr val="accent6">
                    <a:lumMod val="50000"/>
                  </a:schemeClr>
                </a:solidFill>
                <a:latin typeface="+mn-lt"/>
                <a:ea typeface="ＭＳ Ｐゴシック"/>
              </a:rPr>
              <a:t>minimo</a:t>
            </a:r>
            <a:r>
              <a:rPr lang="it-CH" sz="1700">
                <a:solidFill>
                  <a:schemeClr val="accent6">
                    <a:lumMod val="50000"/>
                  </a:schemeClr>
                </a:solidFill>
                <a:latin typeface="+mn-lt"/>
                <a:ea typeface="ＭＳ Ｐゴシック"/>
              </a:rPr>
              <a:t> funzionante</a:t>
            </a:r>
            <a:r>
              <a:rPr lang="de-CH" sz="1700" dirty="0">
                <a:solidFill>
                  <a:schemeClr val="accent6">
                    <a:lumMod val="50000"/>
                  </a:schemeClr>
                </a:solidFill>
                <a:latin typeface="+mn-lt"/>
                <a:ea typeface="ＭＳ Ｐゴシック"/>
              </a:rPr>
              <a:t>», in modo </a:t>
            </a:r>
            <a:r>
              <a:rPr lang="it-CH" sz="1700">
                <a:solidFill>
                  <a:schemeClr val="accent6">
                    <a:lumMod val="50000"/>
                  </a:schemeClr>
                </a:solidFill>
                <a:latin typeface="+mn-lt"/>
                <a:ea typeface="ＭＳ Ｐゴシック"/>
              </a:rPr>
              <a:t>che i clienti possano provare veramente il vostro prodotto. Se questo non fosse possibile potrebbe essere utile creare una versione demo</a:t>
            </a:r>
            <a:r>
              <a:rPr lang="de-CH" sz="1700" dirty="0">
                <a:solidFill>
                  <a:schemeClr val="accent6">
                    <a:lumMod val="50000"/>
                  </a:schemeClr>
                </a:solidFill>
                <a:latin typeface="+mn-lt"/>
                <a:ea typeface="ＭＳ Ｐゴシック"/>
              </a:rPr>
              <a:t>. </a:t>
            </a:r>
            <a:endParaRPr lang="de-DE" altLang="fr-FR" sz="1700" dirty="0">
              <a:solidFill>
                <a:schemeClr val="accent6">
                  <a:lumMod val="50000"/>
                </a:schemeClr>
              </a:solidFill>
              <a:latin typeface="+mn-lt"/>
              <a:ea typeface="ＭＳ Ｐゴシック" charset="0"/>
            </a:endParaRPr>
          </a:p>
        </p:txBody>
      </p:sp>
      <p:sp>
        <p:nvSpPr>
          <p:cNvPr id="7" name="Rectangle 3">
            <a:extLst>
              <a:ext uri="{FF2B5EF4-FFF2-40B4-BE49-F238E27FC236}">
                <a16:creationId xmlns:a16="http://schemas.microsoft.com/office/drawing/2014/main" id="{642408F8-017E-3D87-F80D-260F92781955}"/>
              </a:ext>
            </a:extLst>
          </p:cNvPr>
          <p:cNvSpPr/>
          <p:nvPr/>
        </p:nvSpPr>
        <p:spPr>
          <a:xfrm>
            <a:off x="6153150" y="3406769"/>
            <a:ext cx="4413149" cy="261736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8" name="TextBox 5">
            <a:extLst>
              <a:ext uri="{FF2B5EF4-FFF2-40B4-BE49-F238E27FC236}">
                <a16:creationId xmlns:a16="http://schemas.microsoft.com/office/drawing/2014/main" id="{0C2E133F-B616-06BB-6DFE-14AEDAA88ACB}"/>
              </a:ext>
            </a:extLst>
          </p:cNvPr>
          <p:cNvSpPr txBox="1"/>
          <p:nvPr/>
        </p:nvSpPr>
        <p:spPr>
          <a:xfrm>
            <a:off x="6438005" y="3783041"/>
            <a:ext cx="3908324" cy="1332031"/>
          </a:xfrm>
          <a:prstGeom prst="rect">
            <a:avLst/>
          </a:prstGeom>
          <a:noFill/>
        </p:spPr>
        <p:txBody>
          <a:bodyPr wrap="square" lIns="0" tIns="0" rIns="0" bIns="0" rtlCol="0" anchor="t">
            <a:spAutoFit/>
          </a:bodyPr>
          <a:lstStyle/>
          <a:p>
            <a:pPr algn="ctr" defTabSz="456758" fontAlgn="base">
              <a:lnSpc>
                <a:spcPct val="110000"/>
              </a:lnSpc>
              <a:spcAft>
                <a:spcPts val="600"/>
              </a:spcAft>
            </a:pPr>
            <a:r>
              <a:rPr lang="it-IT" sz="1600" dirty="0"/>
              <a:t>Versione funzionante minima di un prodotto o servizio.</a:t>
            </a:r>
            <a:r>
              <a:rPr lang="it-CH" sz="1600"/>
              <a:t> A differenza di una versione demo, il prodotto funziona anche se ha solo poche funzioni o addirittura una sola funzione</a:t>
            </a:r>
            <a:r>
              <a:rPr lang="de-CH" sz="1600" dirty="0">
                <a:solidFill>
                  <a:srgbClr val="FF0000"/>
                </a:solidFill>
                <a:ea typeface="Roboto Light"/>
              </a:rPr>
              <a:t>.</a:t>
            </a:r>
            <a:endParaRPr lang="de-CH" sz="1600" dirty="0">
              <a:solidFill>
                <a:srgbClr val="FF0000"/>
              </a:solidFill>
              <a:ea typeface="Roboto Light"/>
              <a:cs typeface="Franklin Gothic Book"/>
            </a:endParaRPr>
          </a:p>
        </p:txBody>
      </p:sp>
      <p:sp>
        <p:nvSpPr>
          <p:cNvPr id="9" name="Rectangle 44">
            <a:extLst>
              <a:ext uri="{FF2B5EF4-FFF2-40B4-BE49-F238E27FC236}">
                <a16:creationId xmlns:a16="http://schemas.microsoft.com/office/drawing/2014/main" id="{0FE00AF9-7E60-E18E-9CD8-7E4164DD57BC}"/>
              </a:ext>
            </a:extLst>
          </p:cNvPr>
          <p:cNvSpPr/>
          <p:nvPr/>
        </p:nvSpPr>
        <p:spPr>
          <a:xfrm>
            <a:off x="1752600" y="3418482"/>
            <a:ext cx="4180330" cy="261736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10" name="TextBox 5">
            <a:extLst>
              <a:ext uri="{FF2B5EF4-FFF2-40B4-BE49-F238E27FC236}">
                <a16:creationId xmlns:a16="http://schemas.microsoft.com/office/drawing/2014/main" id="{4B6D2C65-1F83-199B-DF3A-58C86D66BB2A}"/>
              </a:ext>
            </a:extLst>
          </p:cNvPr>
          <p:cNvSpPr txBox="1"/>
          <p:nvPr/>
        </p:nvSpPr>
        <p:spPr>
          <a:xfrm>
            <a:off x="2035458" y="3798308"/>
            <a:ext cx="3614612" cy="1602811"/>
          </a:xfrm>
          <a:prstGeom prst="rect">
            <a:avLst/>
          </a:prstGeom>
          <a:noFill/>
        </p:spPr>
        <p:txBody>
          <a:bodyPr wrap="square" lIns="0" tIns="0" rIns="0" bIns="0" rtlCol="0">
            <a:spAutoFit/>
          </a:bodyPr>
          <a:lstStyle/>
          <a:p>
            <a:pPr algn="ctr" defTabSz="456758" fontAlgn="base">
              <a:lnSpc>
                <a:spcPct val="110000"/>
              </a:lnSpc>
              <a:spcAft>
                <a:spcPts val="600"/>
              </a:spcAft>
            </a:pPr>
            <a:r>
              <a:rPr lang="it-CH" sz="1600">
                <a:ea typeface="Roboto Light" pitchFamily="2" charset="0"/>
                <a:cs typeface="Franklin Gothic Book"/>
              </a:rPr>
              <a:t>Simula il funzionamento o l’aspetto del prodotto o del servizio. Per mostrare come funziona un applicazione ad esempio si potrebbero mostrare diverse schermate in sequenza.</a:t>
            </a:r>
          </a:p>
        </p:txBody>
      </p:sp>
      <p:sp>
        <p:nvSpPr>
          <p:cNvPr id="20" name="Rectangle 45">
            <a:extLst>
              <a:ext uri="{FF2B5EF4-FFF2-40B4-BE49-F238E27FC236}">
                <a16:creationId xmlns:a16="http://schemas.microsoft.com/office/drawing/2014/main" id="{36C3787B-1093-7028-38EA-10498E078CD3}"/>
              </a:ext>
            </a:extLst>
          </p:cNvPr>
          <p:cNvSpPr/>
          <p:nvPr/>
        </p:nvSpPr>
        <p:spPr>
          <a:xfrm>
            <a:off x="1752600" y="3097224"/>
            <a:ext cx="4180329" cy="464665"/>
          </a:xfrm>
          <a:prstGeom prst="rect">
            <a:avLst/>
          </a:prstGeom>
          <a:solidFill>
            <a:srgbClr val="0B4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t>Versione demo</a:t>
            </a:r>
          </a:p>
        </p:txBody>
      </p:sp>
      <p:sp>
        <p:nvSpPr>
          <p:cNvPr id="21" name="Rectangle 45">
            <a:extLst>
              <a:ext uri="{FF2B5EF4-FFF2-40B4-BE49-F238E27FC236}">
                <a16:creationId xmlns:a16="http://schemas.microsoft.com/office/drawing/2014/main" id="{C5B2C5E6-2406-B447-6A9C-466A1E2816BC}"/>
              </a:ext>
            </a:extLst>
          </p:cNvPr>
          <p:cNvSpPr/>
          <p:nvPr/>
        </p:nvSpPr>
        <p:spPr>
          <a:xfrm>
            <a:off x="6161529" y="3117681"/>
            <a:ext cx="4413148" cy="464665"/>
          </a:xfrm>
          <a:prstGeom prst="rect">
            <a:avLst/>
          </a:prstGeom>
          <a:solidFill>
            <a:srgbClr val="0B4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Minimum Viable Product</a:t>
            </a:r>
          </a:p>
        </p:txBody>
      </p:sp>
    </p:spTree>
    <p:extLst>
      <p:ext uri="{BB962C8B-B14F-4D97-AF65-F5344CB8AC3E}">
        <p14:creationId xmlns:p14="http://schemas.microsoft.com/office/powerpoint/2010/main" val="25435161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77BE9EE9-642F-4D7C-B4B1-199ECF5210A9}"/>
              </a:ext>
            </a:extLst>
          </p:cNvPr>
          <p:cNvSpPr txBox="1">
            <a:spLocks/>
          </p:cNvSpPr>
          <p:nvPr/>
        </p:nvSpPr>
        <p:spPr bwMode="auto">
          <a:xfrm>
            <a:off x="930509" y="268228"/>
            <a:ext cx="9064097" cy="71997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2000" kern="1200">
                <a:solidFill>
                  <a:schemeClr val="tx1"/>
                </a:solidFill>
                <a:latin typeface="Arial"/>
                <a:ea typeface="MS PGothic" pitchFamily="34" charset="-128"/>
                <a:cs typeface="Arial"/>
              </a:defRPr>
            </a:lvl1pPr>
            <a:lvl2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2pPr>
            <a:lvl3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3pPr>
            <a:lvl4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4pPr>
            <a:lvl5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5pPr>
            <a:lvl6pPr marL="457200" algn="l" defTabSz="457200" rtl="0" fontAlgn="base">
              <a:spcBef>
                <a:spcPct val="0"/>
              </a:spcBef>
              <a:spcAft>
                <a:spcPct val="0"/>
              </a:spcAft>
              <a:defRPr sz="2000">
                <a:solidFill>
                  <a:schemeClr val="tx1"/>
                </a:solidFill>
                <a:latin typeface="Arial" charset="0"/>
                <a:ea typeface="ＭＳ Ｐゴシック" charset="0"/>
                <a:cs typeface="Arial" charset="0"/>
              </a:defRPr>
            </a:lvl6pPr>
            <a:lvl7pPr marL="914400" algn="l" defTabSz="457200" rtl="0" fontAlgn="base">
              <a:spcBef>
                <a:spcPct val="0"/>
              </a:spcBef>
              <a:spcAft>
                <a:spcPct val="0"/>
              </a:spcAft>
              <a:defRPr sz="2000">
                <a:solidFill>
                  <a:schemeClr val="tx1"/>
                </a:solidFill>
                <a:latin typeface="Arial" charset="0"/>
                <a:ea typeface="ＭＳ Ｐゴシック" charset="0"/>
                <a:cs typeface="Arial" charset="0"/>
              </a:defRPr>
            </a:lvl7pPr>
            <a:lvl8pPr marL="1371600" algn="l" defTabSz="457200" rtl="0" fontAlgn="base">
              <a:spcBef>
                <a:spcPct val="0"/>
              </a:spcBef>
              <a:spcAft>
                <a:spcPct val="0"/>
              </a:spcAft>
              <a:defRPr sz="2000">
                <a:solidFill>
                  <a:schemeClr val="tx1"/>
                </a:solidFill>
                <a:latin typeface="Arial" charset="0"/>
                <a:ea typeface="ＭＳ Ｐゴシック" charset="0"/>
                <a:cs typeface="Arial" charset="0"/>
              </a:defRPr>
            </a:lvl8pPr>
            <a:lvl9pPr marL="1828800" algn="l" defTabSz="457200" rtl="0" fontAlgn="base">
              <a:spcBef>
                <a:spcPct val="0"/>
              </a:spcBef>
              <a:spcAft>
                <a:spcPct val="0"/>
              </a:spcAft>
              <a:defRPr sz="2000">
                <a:solidFill>
                  <a:schemeClr val="tx1"/>
                </a:solidFill>
                <a:latin typeface="Arial" charset="0"/>
                <a:ea typeface="ＭＳ Ｐゴシック" charset="0"/>
                <a:cs typeface="Arial" charset="0"/>
              </a:defRPr>
            </a:lvl9pPr>
          </a:lstStyle>
          <a:p>
            <a:r>
              <a:rPr lang="de-CH" altLang="fr-FR" sz="2400" b="1" dirty="0">
                <a:solidFill>
                  <a:srgbClr val="0B4874"/>
                </a:solidFill>
                <a:ea typeface="ＭＳ Ｐゴシック" charset="0"/>
              </a:rPr>
              <a:t>«Dropbox» </a:t>
            </a:r>
            <a:r>
              <a:rPr lang="it-CH" altLang="fr-FR" sz="2400" b="1">
                <a:solidFill>
                  <a:srgbClr val="0B4874"/>
                </a:solidFill>
                <a:ea typeface="ＭＳ Ｐゴシック" charset="0"/>
              </a:rPr>
              <a:t>è un esempio di applicazione di successo del principio Lean Startup </a:t>
            </a:r>
            <a:endParaRPr lang="de-DE" altLang="fr-FR" sz="2400" b="1" dirty="0">
              <a:solidFill>
                <a:srgbClr val="0B4874"/>
              </a:solidFill>
              <a:ea typeface="ＭＳ Ｐゴシック" charset="0"/>
            </a:endParaRPr>
          </a:p>
        </p:txBody>
      </p:sp>
      <p:sp>
        <p:nvSpPr>
          <p:cNvPr id="5" name="Rechteck 4">
            <a:extLst>
              <a:ext uri="{FF2B5EF4-FFF2-40B4-BE49-F238E27FC236}">
                <a16:creationId xmlns:a16="http://schemas.microsoft.com/office/drawing/2014/main" id="{6393F1F5-FDDB-40A9-9C4D-C2D6C21751CD}"/>
              </a:ext>
            </a:extLst>
          </p:cNvPr>
          <p:cNvSpPr/>
          <p:nvPr/>
        </p:nvSpPr>
        <p:spPr>
          <a:xfrm>
            <a:off x="6761089" y="1572125"/>
            <a:ext cx="4615747" cy="3990836"/>
          </a:xfrm>
          <a:prstGeom prst="rect">
            <a:avLst/>
          </a:prstGeom>
        </p:spPr>
        <p:txBody>
          <a:bodyPr wrap="square">
            <a:spAutoFit/>
          </a:bodyPr>
          <a:lstStyle/>
          <a:p>
            <a:pPr marL="354013" indent="-354013">
              <a:spcBef>
                <a:spcPts val="800"/>
              </a:spcBef>
              <a:buClr>
                <a:srgbClr val="0B4874"/>
              </a:buClr>
              <a:buFont typeface="Century Gothic" panose="020B0502020202020204" pitchFamily="34" charset="0"/>
              <a:buChar char="●"/>
            </a:pPr>
            <a:r>
              <a:rPr lang="de-CH" sz="2000" dirty="0">
                <a:solidFill>
                  <a:schemeClr val="accent6">
                    <a:lumMod val="50000"/>
                  </a:schemeClr>
                </a:solidFill>
                <a:latin typeface="+mj-lt"/>
              </a:rPr>
              <a:t>Dropbox </a:t>
            </a:r>
            <a:r>
              <a:rPr lang="it-CH" sz="2000" dirty="0">
                <a:solidFill>
                  <a:schemeClr val="accent6">
                    <a:lumMod val="50000"/>
                  </a:schemeClr>
                </a:solidFill>
                <a:latin typeface="+mj-lt"/>
              </a:rPr>
              <a:t>ha utilizzato un breve video che ha simulato la funzionalità del software. Il prodotto non esisteva ancora</a:t>
            </a:r>
            <a:r>
              <a:rPr lang="de-CH" sz="2000" dirty="0">
                <a:solidFill>
                  <a:schemeClr val="accent6">
                    <a:lumMod val="50000"/>
                  </a:schemeClr>
                </a:solidFill>
                <a:latin typeface="+mj-lt"/>
              </a:rPr>
              <a:t>.</a:t>
            </a:r>
          </a:p>
          <a:p>
            <a:pPr marL="354013" indent="-354013">
              <a:spcBef>
                <a:spcPts val="800"/>
              </a:spcBef>
              <a:buClr>
                <a:srgbClr val="0B4874"/>
              </a:buClr>
              <a:buFont typeface="Century Gothic" panose="020B0502020202020204" pitchFamily="34" charset="0"/>
              <a:buChar char="●"/>
            </a:pPr>
            <a:r>
              <a:rPr lang="de-CH" sz="2000" dirty="0">
                <a:solidFill>
                  <a:schemeClr val="accent6">
                    <a:lumMod val="50000"/>
                  </a:schemeClr>
                </a:solidFill>
                <a:latin typeface="+mj-lt"/>
              </a:rPr>
              <a:t>Drew Houston, uno dei due fondatori, ricorda: </a:t>
            </a:r>
          </a:p>
          <a:p>
            <a:pPr marL="360363" lvl="1">
              <a:spcBef>
                <a:spcPts val="800"/>
              </a:spcBef>
              <a:buClr>
                <a:srgbClr val="0B4874"/>
              </a:buClr>
            </a:pPr>
            <a:r>
              <a:rPr lang="en-US" sz="2000" i="1" dirty="0">
                <a:solidFill>
                  <a:schemeClr val="accent6">
                    <a:lumMod val="50000"/>
                  </a:schemeClr>
                </a:solidFill>
                <a:latin typeface="+mj-lt"/>
              </a:rPr>
              <a:t>«It drove hundreds of thousands of people to the website. Our beta waiting list went from 5,000 people to 75,000 people literally overnight. It totally blew us away.»</a:t>
            </a:r>
          </a:p>
        </p:txBody>
      </p:sp>
      <p:pic>
        <p:nvPicPr>
          <p:cNvPr id="6" name="Grafik 5">
            <a:extLst>
              <a:ext uri="{FF2B5EF4-FFF2-40B4-BE49-F238E27FC236}">
                <a16:creationId xmlns:a16="http://schemas.microsoft.com/office/drawing/2014/main" id="{B2E66AEE-726B-4526-A068-920E523B92D0}"/>
              </a:ext>
            </a:extLst>
          </p:cNvPr>
          <p:cNvPicPr>
            <a:picLocks noChangeAspect="1"/>
          </p:cNvPicPr>
          <p:nvPr/>
        </p:nvPicPr>
        <p:blipFill>
          <a:blip r:embed="rId2"/>
          <a:stretch>
            <a:fillRect/>
          </a:stretch>
        </p:blipFill>
        <p:spPr>
          <a:xfrm>
            <a:off x="930509" y="1474205"/>
            <a:ext cx="5437020" cy="4127047"/>
          </a:xfrm>
          <a:prstGeom prst="rect">
            <a:avLst/>
          </a:prstGeom>
          <a:ln>
            <a:solidFill>
              <a:srgbClr val="7F7F7F"/>
            </a:solidFill>
          </a:ln>
          <a:effectLst>
            <a:outerShdw blurRad="50800" dist="38100" dir="2700000" algn="tl" rotWithShape="0">
              <a:prstClr val="black">
                <a:alpha val="40000"/>
              </a:prstClr>
            </a:outerShdw>
          </a:effectLst>
        </p:spPr>
      </p:pic>
      <p:sp>
        <p:nvSpPr>
          <p:cNvPr id="7" name="Rechteck 6">
            <a:extLst>
              <a:ext uri="{FF2B5EF4-FFF2-40B4-BE49-F238E27FC236}">
                <a16:creationId xmlns:a16="http://schemas.microsoft.com/office/drawing/2014/main" id="{7A62C149-4E69-49CD-9462-83CE04E7FED6}"/>
              </a:ext>
            </a:extLst>
          </p:cNvPr>
          <p:cNvSpPr/>
          <p:nvPr/>
        </p:nvSpPr>
        <p:spPr>
          <a:xfrm>
            <a:off x="5065013" y="6185179"/>
            <a:ext cx="6092825" cy="276999"/>
          </a:xfrm>
          <a:prstGeom prst="rect">
            <a:avLst/>
          </a:prstGeom>
        </p:spPr>
        <p:txBody>
          <a:bodyPr>
            <a:spAutoFit/>
          </a:bodyPr>
          <a:lstStyle/>
          <a:p>
            <a:r>
              <a:rPr lang="de-DE" sz="1200" b="1" dirty="0">
                <a:solidFill>
                  <a:schemeClr val="accent6">
                    <a:lumMod val="50000"/>
                  </a:schemeClr>
                </a:solidFill>
                <a:latin typeface="Malgun Gothic"/>
              </a:rPr>
              <a:t>Fonte: </a:t>
            </a:r>
            <a:r>
              <a:rPr lang="de-DE" sz="1200" dirty="0">
                <a:solidFill>
                  <a:schemeClr val="accent6">
                    <a:lumMod val="50000"/>
                  </a:schemeClr>
                </a:solidFill>
                <a:latin typeface="Malgun Gothic"/>
              </a:rPr>
              <a:t>https://techcrunch.com/2011/10/19/dropbox-minimal-viable-</a:t>
            </a:r>
            <a:r>
              <a:rPr lang="de-DE" sz="1200" dirty="0" err="1">
                <a:solidFill>
                  <a:schemeClr val="accent6">
                    <a:lumMod val="50000"/>
                  </a:schemeClr>
                </a:solidFill>
                <a:latin typeface="Malgun Gothic"/>
              </a:rPr>
              <a:t>product</a:t>
            </a:r>
            <a:r>
              <a:rPr lang="de-DE" sz="1200" dirty="0">
                <a:solidFill>
                  <a:schemeClr val="accent6">
                    <a:lumMod val="50000"/>
                  </a:schemeClr>
                </a:solidFill>
                <a:latin typeface="Malgun Gothic"/>
              </a:rPr>
              <a:t>/</a:t>
            </a:r>
          </a:p>
        </p:txBody>
      </p:sp>
      <p:sp>
        <p:nvSpPr>
          <p:cNvPr id="8" name="Foliennummernplatzhalter 1">
            <a:extLst>
              <a:ext uri="{FF2B5EF4-FFF2-40B4-BE49-F238E27FC236}">
                <a16:creationId xmlns:a16="http://schemas.microsoft.com/office/drawing/2014/main" id="{57A9BED7-53EB-4759-8B62-1E934167157A}"/>
              </a:ext>
            </a:extLst>
          </p:cNvPr>
          <p:cNvSpPr>
            <a:spLocks noGrp="1"/>
          </p:cNvSpPr>
          <p:nvPr>
            <p:ph type="sldNum" sz="quarter" idx="12"/>
          </p:nvPr>
        </p:nvSpPr>
        <p:spPr>
          <a:xfrm>
            <a:off x="11510081" y="6356351"/>
            <a:ext cx="536009" cy="365125"/>
          </a:xfrm>
        </p:spPr>
        <p:txBody>
          <a:bodyPr/>
          <a:lstStyle/>
          <a:p>
            <a:fld id="{B7E6CA31-DA56-47CF-9891-B6D0296B6AEC}" type="slidenum">
              <a:rPr lang="ru-RU" smtClean="0"/>
              <a:t>13</a:t>
            </a:fld>
            <a:endParaRPr lang="ru-RU" dirty="0"/>
          </a:p>
        </p:txBody>
      </p:sp>
    </p:spTree>
    <p:extLst>
      <p:ext uri="{BB962C8B-B14F-4D97-AF65-F5344CB8AC3E}">
        <p14:creationId xmlns:p14="http://schemas.microsoft.com/office/powerpoint/2010/main" val="31342350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36246968-3337-40F9-AF3C-0A208230C1D5}"/>
              </a:ext>
            </a:extLst>
          </p:cNvPr>
          <p:cNvSpPr txBox="1">
            <a:spLocks/>
          </p:cNvSpPr>
          <p:nvPr/>
        </p:nvSpPr>
        <p:spPr>
          <a:xfrm>
            <a:off x="5494817" y="3022690"/>
            <a:ext cx="6921464" cy="1590674"/>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lnSpc>
                <a:spcPct val="100000"/>
              </a:lnSpc>
              <a:spcBef>
                <a:spcPts val="600"/>
              </a:spcBef>
              <a:spcAft>
                <a:spcPts val="1200"/>
              </a:spcAft>
            </a:pPr>
            <a:r>
              <a:rPr lang="it-CH" altLang="fr-FR" sz="3200" b="0" dirty="0">
                <a:solidFill>
                  <a:schemeClr val="accent6">
                    <a:lumMod val="50000"/>
                  </a:schemeClr>
                </a:solidFill>
                <a:cs typeface="Arial" pitchFamily="34" charset="0"/>
              </a:rPr>
              <a:t>Unità d‘apprendimento M 2.2</a:t>
            </a:r>
            <a:br>
              <a:rPr lang="it-CH" altLang="fr-FR" sz="3200" b="0" dirty="0">
                <a:solidFill>
                  <a:schemeClr val="accent6">
                    <a:lumMod val="50000"/>
                  </a:schemeClr>
                </a:solidFill>
                <a:cs typeface="Arial" pitchFamily="34" charset="0"/>
              </a:rPr>
            </a:br>
            <a:r>
              <a:rPr lang="it-CH" altLang="fr-FR" sz="3200" b="0" dirty="0">
                <a:solidFill>
                  <a:schemeClr val="accent6">
                    <a:lumMod val="50000"/>
                  </a:schemeClr>
                </a:solidFill>
                <a:cs typeface="Arial" pitchFamily="34" charset="0"/>
              </a:rPr>
              <a:t>Sviluppo della propria idea imprenditoriale</a:t>
            </a:r>
            <a:br>
              <a:rPr lang="de-DE" altLang="fr-FR" sz="3200" b="0" dirty="0">
                <a:solidFill>
                  <a:srgbClr val="898F97"/>
                </a:solidFill>
                <a:cs typeface="Arial" pitchFamily="34" charset="0"/>
              </a:rPr>
            </a:br>
            <a:r>
              <a:rPr lang="de-DE" altLang="fr-FR" sz="3200" dirty="0">
                <a:solidFill>
                  <a:srgbClr val="D17930"/>
                </a:solidFill>
                <a:cs typeface="Arial" pitchFamily="34" charset="0"/>
              </a:rPr>
              <a:t>Lean Startup e la </a:t>
            </a:r>
            <a:r>
              <a:rPr lang="it-IT" altLang="fr-FR" sz="3200" dirty="0">
                <a:solidFill>
                  <a:srgbClr val="D17930"/>
                </a:solidFill>
                <a:cs typeface="Arial" pitchFamily="34" charset="0"/>
              </a:rPr>
              <a:t>vostra idea</a:t>
            </a:r>
            <a:endParaRPr lang="it-IT" sz="3200" dirty="0">
              <a:solidFill>
                <a:srgbClr val="D17930"/>
              </a:solidFill>
            </a:endParaRPr>
          </a:p>
        </p:txBody>
      </p:sp>
      <p:sp>
        <p:nvSpPr>
          <p:cNvPr id="2" name="Foliennummernplatzhalter 1">
            <a:extLst>
              <a:ext uri="{FF2B5EF4-FFF2-40B4-BE49-F238E27FC236}">
                <a16:creationId xmlns:a16="http://schemas.microsoft.com/office/drawing/2014/main" id="{CFD87C32-9739-48B3-9A62-32DEF57DCF77}"/>
              </a:ext>
            </a:extLst>
          </p:cNvPr>
          <p:cNvSpPr>
            <a:spLocks noGrp="1"/>
          </p:cNvSpPr>
          <p:nvPr>
            <p:ph type="sldNum" sz="quarter" idx="12"/>
          </p:nvPr>
        </p:nvSpPr>
        <p:spPr/>
        <p:txBody>
          <a:bodyPr/>
          <a:lstStyle/>
          <a:p>
            <a:fld id="{B7E6CA31-DA56-47CF-9891-B6D0296B6AEC}" type="slidenum">
              <a:rPr lang="ru-RU" smtClean="0"/>
              <a:t>14</a:t>
            </a:fld>
            <a:endParaRPr lang="ru-RU" dirty="0"/>
          </a:p>
        </p:txBody>
      </p:sp>
    </p:spTree>
    <p:extLst>
      <p:ext uri="{BB962C8B-B14F-4D97-AF65-F5344CB8AC3E}">
        <p14:creationId xmlns:p14="http://schemas.microsoft.com/office/powerpoint/2010/main" val="6105855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0">
            <a:extLst>
              <a:ext uri="{FF2B5EF4-FFF2-40B4-BE49-F238E27FC236}">
                <a16:creationId xmlns:a16="http://schemas.microsoft.com/office/drawing/2014/main" id="{24773088-6456-406D-9123-E2386DCCF7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7829" y="967409"/>
            <a:ext cx="3073128" cy="1185920"/>
          </a:xfrm>
          <a:prstGeom prst="rect">
            <a:avLst/>
          </a:prstGeom>
        </p:spPr>
      </p:pic>
      <p:sp>
        <p:nvSpPr>
          <p:cNvPr id="2" name="Foliennummernplatzhalter 1">
            <a:extLst>
              <a:ext uri="{FF2B5EF4-FFF2-40B4-BE49-F238E27FC236}">
                <a16:creationId xmlns:a16="http://schemas.microsoft.com/office/drawing/2014/main" id="{1A89EE60-101A-4AEB-A114-EE3FFDFB05BA}"/>
              </a:ext>
            </a:extLst>
          </p:cNvPr>
          <p:cNvSpPr>
            <a:spLocks noGrp="1"/>
          </p:cNvSpPr>
          <p:nvPr>
            <p:ph type="sldNum" sz="quarter" idx="12"/>
          </p:nvPr>
        </p:nvSpPr>
        <p:spPr/>
        <p:txBody>
          <a:bodyPr/>
          <a:lstStyle/>
          <a:p>
            <a:fld id="{B7E6CA31-DA56-47CF-9891-B6D0296B6AEC}" type="slidenum">
              <a:rPr lang="ru-RU" smtClean="0"/>
              <a:t>15</a:t>
            </a:fld>
            <a:endParaRPr lang="ru-RU" dirty="0"/>
          </a:p>
        </p:txBody>
      </p:sp>
      <p:sp>
        <p:nvSpPr>
          <p:cNvPr id="23" name="Rechteck 5">
            <a:extLst>
              <a:ext uri="{FF2B5EF4-FFF2-40B4-BE49-F238E27FC236}">
                <a16:creationId xmlns:a16="http://schemas.microsoft.com/office/drawing/2014/main" id="{3831D37A-FA37-6370-F4ED-3918FBDF8F6B}"/>
              </a:ext>
            </a:extLst>
          </p:cNvPr>
          <p:cNvSpPr/>
          <p:nvPr/>
        </p:nvSpPr>
        <p:spPr>
          <a:xfrm>
            <a:off x="1747607" y="1355030"/>
            <a:ext cx="7533654" cy="4539704"/>
          </a:xfrm>
          <a:prstGeom prst="rect">
            <a:avLst/>
          </a:prstGeom>
        </p:spPr>
        <p:txBody>
          <a:bodyPr wrap="square" lIns="91440" tIns="45720" rIns="91440" bIns="45720" anchor="t">
            <a:spAutoFit/>
          </a:bodyPr>
          <a:lstStyle/>
          <a:p>
            <a:pPr fontAlgn="auto">
              <a:spcBef>
                <a:spcPts val="1200"/>
              </a:spcBef>
              <a:spcAft>
                <a:spcPts val="0"/>
              </a:spcAft>
              <a:buClr>
                <a:srgbClr val="D17930"/>
              </a:buClr>
              <a:defRPr/>
            </a:pPr>
            <a:r>
              <a:rPr lang="it-IT" sz="2200" b="1" dirty="0">
                <a:solidFill>
                  <a:srgbClr val="D17930"/>
                </a:solidFill>
                <a:cs typeface="Arial"/>
              </a:rPr>
              <a:t>Riflettete sui seguenti aspetti:</a:t>
            </a:r>
          </a:p>
          <a:p>
            <a:pPr fontAlgn="auto">
              <a:spcBef>
                <a:spcPts val="1200"/>
              </a:spcBef>
              <a:spcAft>
                <a:spcPts val="0"/>
              </a:spcAft>
              <a:buClr>
                <a:srgbClr val="D17930"/>
              </a:buClr>
              <a:defRPr/>
            </a:pPr>
            <a:endParaRPr lang="it-IT" sz="2200" b="1" dirty="0">
              <a:solidFill>
                <a:srgbClr val="D17930"/>
              </a:solidFill>
              <a:cs typeface="Arial"/>
            </a:endParaRPr>
          </a:p>
          <a:p>
            <a:pPr marL="361950" indent="-361950">
              <a:spcBef>
                <a:spcPts val="600"/>
              </a:spcBef>
              <a:buClr>
                <a:srgbClr val="D17930"/>
              </a:buClr>
              <a:buFont typeface="Century Gothic" panose="020B0502020202020204" pitchFamily="34" charset="0"/>
              <a:buChar char="●"/>
              <a:defRPr/>
            </a:pPr>
            <a:r>
              <a:rPr lang="it-CH" sz="2000" dirty="0">
                <a:solidFill>
                  <a:schemeClr val="accent6">
                    <a:lumMod val="50000"/>
                  </a:schemeClr>
                </a:solidFill>
                <a:latin typeface="+mj-lt"/>
                <a:cs typeface="Arial"/>
              </a:rPr>
              <a:t>Quale presupposto di base si cela dietro la vostra idea? </a:t>
            </a:r>
            <a:endParaRPr lang="it-CH" sz="2000" dirty="0">
              <a:solidFill>
                <a:schemeClr val="accent6">
                  <a:lumMod val="50000"/>
                </a:schemeClr>
              </a:solidFill>
              <a:latin typeface="+mj-lt"/>
              <a:cs typeface="Arial" panose="020B0604020202020204" pitchFamily="34" charset="0"/>
            </a:endParaRPr>
          </a:p>
          <a:p>
            <a:pPr marL="361950" indent="-361950">
              <a:spcBef>
                <a:spcPts val="600"/>
              </a:spcBef>
              <a:buClr>
                <a:srgbClr val="D17930"/>
              </a:buClr>
              <a:buFont typeface="Century Gothic" panose="020B0502020202020204" pitchFamily="34" charset="0"/>
              <a:buChar char="●"/>
              <a:defRPr/>
            </a:pPr>
            <a:r>
              <a:rPr lang="it-CH" sz="2000" dirty="0">
                <a:solidFill>
                  <a:schemeClr val="accent6">
                    <a:lumMod val="50000"/>
                  </a:schemeClr>
                </a:solidFill>
                <a:latin typeface="+mj-lt"/>
                <a:cs typeface="Arial"/>
              </a:rPr>
              <a:t>Come si presenta la vostra versione demo o il «Minimum Viable Product» con il quale potrete testare la vostra idea? Descrivetelo o fatene uno schizzo nel vostro mini-business plan/diario d’apprendimento. </a:t>
            </a:r>
            <a:r>
              <a:rPr lang="it-IT" sz="2000" dirty="0">
                <a:solidFill>
                  <a:schemeClr val="accent6">
                    <a:lumMod val="50000"/>
                  </a:schemeClr>
                </a:solidFill>
                <a:latin typeface="+mj-lt"/>
                <a:cs typeface="Arial"/>
              </a:rPr>
              <a:t>                  </a:t>
            </a:r>
            <a:r>
              <a:rPr lang="it-CH" sz="2000" dirty="0">
                <a:solidFill>
                  <a:schemeClr val="accent6">
                    <a:lumMod val="50000"/>
                  </a:schemeClr>
                </a:solidFill>
                <a:latin typeface="+mj-lt"/>
                <a:cs typeface="Arial"/>
              </a:rPr>
              <a:t>Qualora non foste in grado di produrre un MVP, prendete in considerazione la possibilità di girare un video, creare un PowerPoint, ecc.</a:t>
            </a:r>
          </a:p>
          <a:p>
            <a:pPr marL="361950" indent="-361950">
              <a:spcBef>
                <a:spcPts val="600"/>
              </a:spcBef>
              <a:buClr>
                <a:srgbClr val="D17930"/>
              </a:buClr>
              <a:buFont typeface="Century Gothic" panose="020B0502020202020204" pitchFamily="34" charset="0"/>
              <a:buChar char="●"/>
              <a:defRPr/>
            </a:pPr>
            <a:r>
              <a:rPr lang="it-CH" sz="2000" dirty="0">
                <a:solidFill>
                  <a:schemeClr val="accent6">
                    <a:lumMod val="50000"/>
                  </a:schemeClr>
                </a:solidFill>
                <a:cs typeface="Arial"/>
              </a:rPr>
              <a:t>Come potreste ottenere il feedback più onesto e pertinente sul vostro prodotto o servizio?</a:t>
            </a:r>
            <a:br>
              <a:rPr lang="de-CH" sz="2000" dirty="0">
                <a:cs typeface="Arial" panose="020B0604020202020204" pitchFamily="34" charset="0"/>
              </a:rPr>
            </a:br>
            <a:endParaRPr lang="de-CH" sz="2000" dirty="0">
              <a:solidFill>
                <a:schemeClr val="accent6">
                  <a:lumMod val="50000"/>
                </a:schemeClr>
              </a:solidFill>
              <a:cs typeface="Arial" panose="020B0604020202020204" pitchFamily="34" charset="0"/>
            </a:endParaRPr>
          </a:p>
        </p:txBody>
      </p:sp>
      <p:grpSp>
        <p:nvGrpSpPr>
          <p:cNvPr id="3" name="Gruppieren 2">
            <a:extLst>
              <a:ext uri="{FF2B5EF4-FFF2-40B4-BE49-F238E27FC236}">
                <a16:creationId xmlns:a16="http://schemas.microsoft.com/office/drawing/2014/main" id="{0DBD7B81-7131-F966-60B2-5D070B130C77}"/>
              </a:ext>
            </a:extLst>
          </p:cNvPr>
          <p:cNvGrpSpPr/>
          <p:nvPr/>
        </p:nvGrpSpPr>
        <p:grpSpPr>
          <a:xfrm>
            <a:off x="10737669" y="0"/>
            <a:ext cx="1454331" cy="1277285"/>
            <a:chOff x="10737669" y="0"/>
            <a:chExt cx="1454331" cy="1277285"/>
          </a:xfrm>
        </p:grpSpPr>
        <p:sp>
          <p:nvSpPr>
            <p:cNvPr id="4" name="Rechteck 3">
              <a:extLst>
                <a:ext uri="{FF2B5EF4-FFF2-40B4-BE49-F238E27FC236}">
                  <a16:creationId xmlns:a16="http://schemas.microsoft.com/office/drawing/2014/main" id="{CEF1106B-8972-B853-F17F-6439E39B442B}"/>
                </a:ext>
              </a:extLst>
            </p:cNvPr>
            <p:cNvSpPr/>
            <p:nvPr/>
          </p:nvSpPr>
          <p:spPr>
            <a:xfrm>
              <a:off x="10737669" y="0"/>
              <a:ext cx="1454331" cy="1277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6" name="Grafik 5">
              <a:extLst>
                <a:ext uri="{FF2B5EF4-FFF2-40B4-BE49-F238E27FC236}">
                  <a16:creationId xmlns:a16="http://schemas.microsoft.com/office/drawing/2014/main" id="{4D1A1349-E818-7230-6CF6-DFE5A31B8168}"/>
                </a:ext>
              </a:extLst>
            </p:cNvPr>
            <p:cNvPicPr>
              <a:picLocks noChangeAspect="1"/>
            </p:cNvPicPr>
            <p:nvPr/>
          </p:nvPicPr>
          <p:blipFill>
            <a:blip r:embed="rId4"/>
            <a:stretch>
              <a:fillRect/>
            </a:stretch>
          </p:blipFill>
          <p:spPr>
            <a:xfrm>
              <a:off x="10906137" y="197285"/>
              <a:ext cx="1080000" cy="1080000"/>
            </a:xfrm>
            <a:prstGeom prst="rect">
              <a:avLst/>
            </a:prstGeom>
          </p:spPr>
        </p:pic>
      </p:grpSp>
    </p:spTree>
    <p:extLst>
      <p:ext uri="{BB962C8B-B14F-4D97-AF65-F5344CB8AC3E}">
        <p14:creationId xmlns:p14="http://schemas.microsoft.com/office/powerpoint/2010/main" val="28029111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1A89EE60-101A-4AEB-A114-EE3FFDFB05BA}"/>
              </a:ext>
            </a:extLst>
          </p:cNvPr>
          <p:cNvSpPr>
            <a:spLocks noGrp="1"/>
          </p:cNvSpPr>
          <p:nvPr>
            <p:ph type="sldNum" sz="quarter" idx="12"/>
          </p:nvPr>
        </p:nvSpPr>
        <p:spPr/>
        <p:txBody>
          <a:bodyPr/>
          <a:lstStyle/>
          <a:p>
            <a:fld id="{B7E6CA31-DA56-47CF-9891-B6D0296B6AEC}" type="slidenum">
              <a:rPr lang="ru-RU" smtClean="0"/>
              <a:t>16</a:t>
            </a:fld>
            <a:endParaRPr lang="ru-RU" dirty="0"/>
          </a:p>
        </p:txBody>
      </p:sp>
      <p:sp>
        <p:nvSpPr>
          <p:cNvPr id="6" name="Rechteck 5">
            <a:extLst>
              <a:ext uri="{FF2B5EF4-FFF2-40B4-BE49-F238E27FC236}">
                <a16:creationId xmlns:a16="http://schemas.microsoft.com/office/drawing/2014/main" id="{A7BD1F33-BAF7-4297-8FBB-D3D46E5D157F}"/>
              </a:ext>
            </a:extLst>
          </p:cNvPr>
          <p:cNvSpPr/>
          <p:nvPr/>
        </p:nvSpPr>
        <p:spPr>
          <a:xfrm>
            <a:off x="953121" y="238052"/>
            <a:ext cx="9605007" cy="430887"/>
          </a:xfrm>
          <a:prstGeom prst="rect">
            <a:avLst/>
          </a:prstGeom>
        </p:spPr>
        <p:txBody>
          <a:bodyPr wrap="square">
            <a:spAutoFit/>
          </a:bodyPr>
          <a:lstStyle/>
          <a:p>
            <a:pPr>
              <a:spcBef>
                <a:spcPts val="1200"/>
              </a:spcBef>
              <a:buClr>
                <a:srgbClr val="D17930"/>
              </a:buClr>
              <a:defRPr/>
            </a:pPr>
            <a:r>
              <a:rPr lang="it-IT" altLang="fr-FR" sz="2200" b="1" dirty="0">
                <a:solidFill>
                  <a:srgbClr val="D17930"/>
                </a:solidFill>
                <a:cs typeface="Arial" panose="020B0604020202020204" pitchFamily="34" charset="0"/>
              </a:rPr>
              <a:t>Esempi: Come ottenere un feedback sulla tua idea</a:t>
            </a:r>
            <a:endParaRPr lang="it-IT" sz="2200" b="1" dirty="0">
              <a:solidFill>
                <a:srgbClr val="D17930"/>
              </a:solidFill>
              <a:cs typeface="Arial" panose="020B0604020202020204" pitchFamily="34" charset="0"/>
            </a:endParaRPr>
          </a:p>
        </p:txBody>
      </p:sp>
      <p:graphicFrame>
        <p:nvGraphicFramePr>
          <p:cNvPr id="4" name="Tabelle 3">
            <a:extLst>
              <a:ext uri="{FF2B5EF4-FFF2-40B4-BE49-F238E27FC236}">
                <a16:creationId xmlns:a16="http://schemas.microsoft.com/office/drawing/2014/main" id="{733963D5-0B7E-1F43-0268-831572BEDB2B}"/>
              </a:ext>
            </a:extLst>
          </p:cNvPr>
          <p:cNvGraphicFramePr>
            <a:graphicFrameLocks/>
          </p:cNvGraphicFramePr>
          <p:nvPr>
            <p:extLst>
              <p:ext uri="{D42A27DB-BD31-4B8C-83A1-F6EECF244321}">
                <p14:modId xmlns:p14="http://schemas.microsoft.com/office/powerpoint/2010/main" val="4083063030"/>
              </p:ext>
            </p:extLst>
          </p:nvPr>
        </p:nvGraphicFramePr>
        <p:xfrm>
          <a:off x="1509822" y="946724"/>
          <a:ext cx="9048306" cy="5321907"/>
        </p:xfrm>
        <a:graphic>
          <a:graphicData uri="http://schemas.openxmlformats.org/drawingml/2006/table">
            <a:tbl>
              <a:tblPr firstRow="1" bandRow="1">
                <a:tableStyleId>{5C22544A-7EE6-4342-B048-85BDC9FD1C3A}</a:tableStyleId>
              </a:tblPr>
              <a:tblGrid>
                <a:gridCol w="3016102">
                  <a:extLst>
                    <a:ext uri="{9D8B030D-6E8A-4147-A177-3AD203B41FA5}">
                      <a16:colId xmlns:a16="http://schemas.microsoft.com/office/drawing/2014/main" val="3252745545"/>
                    </a:ext>
                  </a:extLst>
                </a:gridCol>
                <a:gridCol w="3016102">
                  <a:extLst>
                    <a:ext uri="{9D8B030D-6E8A-4147-A177-3AD203B41FA5}">
                      <a16:colId xmlns:a16="http://schemas.microsoft.com/office/drawing/2014/main" val="832903033"/>
                    </a:ext>
                  </a:extLst>
                </a:gridCol>
                <a:gridCol w="3016102">
                  <a:extLst>
                    <a:ext uri="{9D8B030D-6E8A-4147-A177-3AD203B41FA5}">
                      <a16:colId xmlns:a16="http://schemas.microsoft.com/office/drawing/2014/main" val="2630031783"/>
                    </a:ext>
                  </a:extLst>
                </a:gridCol>
              </a:tblGrid>
              <a:tr h="502346">
                <a:tc>
                  <a:txBody>
                    <a:bodyPr/>
                    <a:lstStyle/>
                    <a:p>
                      <a:pPr algn="ctr"/>
                      <a:r>
                        <a:rPr lang="de-CH" sz="1400" dirty="0"/>
                        <a:t>Idee</a:t>
                      </a:r>
                    </a:p>
                  </a:txBody>
                  <a:tcPr anchor="ctr">
                    <a:solidFill>
                      <a:srgbClr val="D17930"/>
                    </a:solidFill>
                  </a:tcPr>
                </a:tc>
                <a:tc>
                  <a:txBody>
                    <a:bodyPr/>
                    <a:lstStyle/>
                    <a:p>
                      <a:pPr algn="ctr"/>
                      <a:r>
                        <a:rPr lang="it-IT" sz="1400" noProof="0" dirty="0"/>
                        <a:t>Versione demo o</a:t>
                      </a:r>
                      <a:r>
                        <a:rPr lang="de-CH" sz="1400" dirty="0"/>
                        <a:t> </a:t>
                      </a:r>
                      <a:br>
                        <a:rPr lang="de-CH" sz="1400" dirty="0"/>
                      </a:br>
                      <a:r>
                        <a:rPr lang="de-CH" sz="1400" dirty="0"/>
                        <a:t>Minimum Viable Product</a:t>
                      </a:r>
                    </a:p>
                  </a:txBody>
                  <a:tcPr anchor="ctr">
                    <a:solidFill>
                      <a:srgbClr val="D17930"/>
                    </a:solidFill>
                  </a:tcPr>
                </a:tc>
                <a:tc>
                  <a:txBody>
                    <a:bodyPr/>
                    <a:lstStyle/>
                    <a:p>
                      <a:pPr algn="ctr"/>
                      <a:r>
                        <a:rPr lang="de-CH" sz="1400" dirty="0"/>
                        <a:t>Cosa </a:t>
                      </a:r>
                      <a:r>
                        <a:rPr lang="fr-CH" sz="1400" dirty="0"/>
                        <a:t>permette di </a:t>
                      </a:r>
                      <a:r>
                        <a:rPr lang="it-IT" sz="1400" noProof="0" dirty="0"/>
                        <a:t>capire</a:t>
                      </a:r>
                    </a:p>
                  </a:txBody>
                  <a:tcPr anchor="ctr">
                    <a:solidFill>
                      <a:srgbClr val="D17930"/>
                    </a:solidFill>
                  </a:tcPr>
                </a:tc>
                <a:extLst>
                  <a:ext uri="{0D108BD9-81ED-4DB2-BD59-A6C34878D82A}">
                    <a16:rowId xmlns:a16="http://schemas.microsoft.com/office/drawing/2014/main" val="2850023987"/>
                  </a:ext>
                </a:extLst>
              </a:tr>
              <a:tr h="2060547">
                <a:tc>
                  <a:txBody>
                    <a:bodyPr/>
                    <a:lstStyle/>
                    <a:p>
                      <a:pPr algn="l">
                        <a:spcAft>
                          <a:spcPts val="600"/>
                        </a:spcAft>
                      </a:pPr>
                      <a:r>
                        <a:rPr lang="it-CH" sz="1400" b="0" noProof="0" err="1">
                          <a:solidFill>
                            <a:schemeClr val="accent5"/>
                          </a:solidFill>
                        </a:rPr>
                        <a:t>Partyservice</a:t>
                      </a:r>
                      <a:r>
                        <a:rPr lang="it-CH" sz="1400" b="0" baseline="0" noProof="0">
                          <a:solidFill>
                            <a:schemeClr val="accent5"/>
                          </a:solidFill>
                        </a:rPr>
                        <a:t> con prodotti locali</a:t>
                      </a:r>
                      <a:endParaRPr lang="it-CH" sz="1400" b="0" noProof="0">
                        <a:solidFill>
                          <a:schemeClr val="accent5"/>
                        </a:solidFill>
                      </a:endParaRPr>
                    </a:p>
                    <a:p>
                      <a:endParaRPr lang="de-CH" sz="1400" dirty="0">
                        <a:solidFill>
                          <a:srgbClr val="898F97"/>
                        </a:solidFill>
                      </a:endParaRPr>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CH" sz="1400" kern="1200">
                          <a:solidFill>
                            <a:schemeClr val="accent5"/>
                          </a:solidFill>
                          <a:effectLst/>
                          <a:latin typeface="+mn-lt"/>
                          <a:ea typeface="+mn-ea"/>
                          <a:cs typeface="+mn-cs"/>
                        </a:rPr>
                        <a:t>Organizzate per un vostro amico un party con prodotti locali</a:t>
                      </a:r>
                      <a:endParaRPr lang="de-CH" sz="1400" dirty="0">
                        <a:solidFill>
                          <a:schemeClr val="accent5"/>
                        </a:solidFill>
                      </a:endParaRPr>
                    </a:p>
                  </a:txBody>
                  <a:tcPr>
                    <a:solidFill>
                      <a:schemeClr val="bg1">
                        <a:lumMod val="95000"/>
                      </a:schemeClr>
                    </a:solidFill>
                  </a:tcPr>
                </a:tc>
                <a:tc>
                  <a:txBody>
                    <a:bodyPr/>
                    <a:lstStyle/>
                    <a:p>
                      <a:pPr marL="285750" marR="0" lvl="0" indent="-285750" algn="l" defTabSz="914400" rtl="0" eaLnBrk="1" fontAlgn="auto" latinLnBrk="0" hangingPunct="1">
                        <a:lnSpc>
                          <a:spcPct val="100000"/>
                        </a:lnSpc>
                        <a:spcBef>
                          <a:spcPts val="0"/>
                        </a:spcBef>
                        <a:spcAft>
                          <a:spcPts val="600"/>
                        </a:spcAft>
                        <a:buClr>
                          <a:srgbClr val="96CB00"/>
                        </a:buClr>
                        <a:buSzTx/>
                        <a:buFont typeface="Century Gothic" panose="020B0502020202020204" pitchFamily="34" charset="0"/>
                        <a:buChar char="●"/>
                        <a:tabLst/>
                        <a:defRPr/>
                      </a:pPr>
                      <a:r>
                        <a:rPr lang="it-CH" sz="1400" b="0" noProof="0">
                          <a:solidFill>
                            <a:schemeClr val="accent5"/>
                          </a:solidFill>
                        </a:rPr>
                        <a:t>Quanto tempo richiede la preparazione</a:t>
                      </a:r>
                      <a:r>
                        <a:rPr lang="it-CH" sz="1400" b="0" baseline="0" noProof="0">
                          <a:solidFill>
                            <a:schemeClr val="accent5"/>
                          </a:solidFill>
                        </a:rPr>
                        <a:t>?</a:t>
                      </a:r>
                      <a:endParaRPr lang="de-DE" sz="1400" b="0" baseline="0" dirty="0">
                        <a:solidFill>
                          <a:schemeClr val="accent5"/>
                        </a:solidFill>
                      </a:endParaRPr>
                    </a:p>
                    <a:p>
                      <a:pPr marL="285750" indent="-285750" algn="l">
                        <a:spcAft>
                          <a:spcPts val="600"/>
                        </a:spcAft>
                        <a:buClr>
                          <a:srgbClr val="96CB00"/>
                        </a:buClr>
                        <a:buFont typeface="Century Gothic" panose="020B0502020202020204" pitchFamily="34" charset="0"/>
                        <a:buChar char="●"/>
                      </a:pPr>
                      <a:r>
                        <a:rPr lang="it-CH" sz="1400" b="0" baseline="0" noProof="0">
                          <a:solidFill>
                            <a:schemeClr val="accent5"/>
                          </a:solidFill>
                        </a:rPr>
                        <a:t>Quanto cibo rispettivamente bevande sono necessari per persona?</a:t>
                      </a:r>
                    </a:p>
                    <a:p>
                      <a:pPr marL="285750" indent="-285750" algn="l">
                        <a:spcAft>
                          <a:spcPts val="600"/>
                        </a:spcAft>
                        <a:buClr>
                          <a:srgbClr val="96CB00"/>
                        </a:buClr>
                        <a:buFont typeface="Century Gothic" panose="020B0502020202020204" pitchFamily="34" charset="0"/>
                        <a:buChar char="●"/>
                      </a:pPr>
                      <a:r>
                        <a:rPr lang="it-CH" sz="1400" noProof="0">
                          <a:solidFill>
                            <a:srgbClr val="D17930"/>
                          </a:solidFill>
                        </a:rPr>
                        <a:t>Quali sono i cibi e le bevande che vanno di più</a:t>
                      </a:r>
                      <a:r>
                        <a:rPr lang="de-CH" sz="1400" dirty="0">
                          <a:solidFill>
                            <a:srgbClr val="D17930"/>
                          </a:solidFill>
                        </a:rPr>
                        <a:t>?</a:t>
                      </a:r>
                    </a:p>
                    <a:p>
                      <a:pPr marL="285750" indent="-285750" algn="l">
                        <a:spcAft>
                          <a:spcPts val="600"/>
                        </a:spcAft>
                        <a:buClr>
                          <a:srgbClr val="96CB00"/>
                        </a:buClr>
                        <a:buFont typeface="Century Gothic" panose="020B0502020202020204" pitchFamily="34" charset="0"/>
                        <a:buChar char="●"/>
                      </a:pPr>
                      <a:r>
                        <a:rPr lang="de-CH" sz="1400" dirty="0">
                          <a:solidFill>
                            <a:srgbClr val="D17930"/>
                          </a:solidFill>
                        </a:rPr>
                        <a:t>…</a:t>
                      </a:r>
                    </a:p>
                  </a:txBody>
                  <a:tcPr>
                    <a:solidFill>
                      <a:schemeClr val="bg1">
                        <a:lumMod val="95000"/>
                      </a:schemeClr>
                    </a:solidFill>
                  </a:tcPr>
                </a:tc>
                <a:extLst>
                  <a:ext uri="{0D108BD9-81ED-4DB2-BD59-A6C34878D82A}">
                    <a16:rowId xmlns:a16="http://schemas.microsoft.com/office/drawing/2014/main" val="349269216"/>
                  </a:ext>
                </a:extLst>
              </a:tr>
              <a:tr h="21156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CH" sz="1400" noProof="0" dirty="0">
                          <a:solidFill>
                            <a:srgbClr val="D17930"/>
                          </a:solidFill>
                        </a:rPr>
                        <a:t>Una nuova libreria con sistema di scaffali completamente senza viti.</a:t>
                      </a:r>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it-IT" sz="1400" kern="1200" dirty="0">
                          <a:solidFill>
                            <a:schemeClr val="accent5"/>
                          </a:solidFill>
                          <a:effectLst/>
                          <a:latin typeface="+mn-lt"/>
                          <a:ea typeface="+mn-ea"/>
                          <a:cs typeface="+mn-cs"/>
                        </a:rPr>
                        <a:t>Costruite il mobile nell'officina di un falegname e chiedete </a:t>
                      </a:r>
                      <a:r>
                        <a:rPr lang="it-CH" sz="1400" kern="1200" dirty="0">
                          <a:solidFill>
                            <a:schemeClr val="accent5"/>
                          </a:solidFill>
                          <a:effectLst/>
                          <a:latin typeface="+mn-lt"/>
                          <a:ea typeface="+mn-ea"/>
                          <a:cs typeface="+mn-cs"/>
                        </a:rPr>
                        <a:t>a un negozio di mobili locale se per un po’ potete</a:t>
                      </a:r>
                      <a:r>
                        <a:rPr lang="it-CH" sz="1400" kern="1200" baseline="0" dirty="0">
                          <a:solidFill>
                            <a:schemeClr val="accent5"/>
                          </a:solidFill>
                          <a:effectLst/>
                          <a:latin typeface="+mn-lt"/>
                          <a:ea typeface="+mn-ea"/>
                          <a:cs typeface="+mn-cs"/>
                        </a:rPr>
                        <a:t> </a:t>
                      </a:r>
                      <a:r>
                        <a:rPr lang="it-CH" sz="1400" kern="1200" dirty="0">
                          <a:solidFill>
                            <a:schemeClr val="accent5"/>
                          </a:solidFill>
                          <a:effectLst/>
                          <a:latin typeface="+mn-lt"/>
                          <a:ea typeface="+mn-ea"/>
                          <a:cs typeface="+mn-cs"/>
                        </a:rPr>
                        <a:t>esporre e vendere lì il vostro mobile.</a:t>
                      </a:r>
                    </a:p>
                    <a:p>
                      <a:endParaRPr lang="de-CH" sz="1400" dirty="0">
                        <a:solidFill>
                          <a:srgbClr val="D17930"/>
                        </a:solidFill>
                      </a:endParaRPr>
                    </a:p>
                  </a:txBody>
                  <a:tcPr>
                    <a:solidFill>
                      <a:schemeClr val="bg1">
                        <a:lumMod val="95000"/>
                      </a:schemeClr>
                    </a:solidFill>
                  </a:tcPr>
                </a:tc>
                <a:tc>
                  <a:txBody>
                    <a:bodyPr/>
                    <a:lstStyle/>
                    <a:p>
                      <a:pPr marL="285750" indent="-285750" algn="l">
                        <a:spcAft>
                          <a:spcPts val="600"/>
                        </a:spcAft>
                        <a:buClr>
                          <a:srgbClr val="96CB00"/>
                        </a:buClr>
                        <a:buFont typeface="Century Gothic" panose="020B0502020202020204" pitchFamily="34" charset="0"/>
                        <a:buChar char="●"/>
                      </a:pPr>
                      <a:r>
                        <a:rPr lang="it-CH" sz="1400" b="0" baseline="0" noProof="0" dirty="0">
                          <a:solidFill>
                            <a:srgbClr val="D17930"/>
                          </a:solidFill>
                        </a:rPr>
                        <a:t>Quanto tempo richiede la produzione</a:t>
                      </a:r>
                      <a:r>
                        <a:rPr lang="de-DE" sz="1400" b="0" baseline="0" dirty="0">
                          <a:solidFill>
                            <a:srgbClr val="D17930"/>
                          </a:solidFill>
                        </a:rPr>
                        <a:t>?</a:t>
                      </a:r>
                    </a:p>
                    <a:p>
                      <a:pPr marL="285750" indent="-285750" algn="l">
                        <a:spcAft>
                          <a:spcPts val="600"/>
                        </a:spcAft>
                        <a:buClr>
                          <a:srgbClr val="96CB00"/>
                        </a:buClr>
                        <a:buFont typeface="Century Gothic" panose="020B0502020202020204" pitchFamily="34" charset="0"/>
                        <a:buChar char="●"/>
                      </a:pPr>
                      <a:r>
                        <a:rPr lang="it-CH" sz="1400" b="0" baseline="0" noProof="0" dirty="0">
                          <a:solidFill>
                            <a:srgbClr val="D17930"/>
                          </a:solidFill>
                        </a:rPr>
                        <a:t>Quanto materiale serve e quanti rifiuti si producono</a:t>
                      </a:r>
                      <a:r>
                        <a:rPr lang="de-DE" sz="1400" b="0" baseline="0" dirty="0">
                          <a:solidFill>
                            <a:srgbClr val="D17930"/>
                          </a:solidFill>
                        </a:rPr>
                        <a:t>?</a:t>
                      </a:r>
                      <a:endParaRPr lang="de-DE" sz="1400" b="0" dirty="0">
                        <a:solidFill>
                          <a:srgbClr val="D17930"/>
                        </a:solidFill>
                      </a:endParaRPr>
                    </a:p>
                    <a:p>
                      <a:pPr marL="285750" indent="-285750" algn="l">
                        <a:spcAft>
                          <a:spcPts val="600"/>
                        </a:spcAft>
                        <a:buClr>
                          <a:srgbClr val="96CB00"/>
                        </a:buClr>
                        <a:buFont typeface="Century Gothic" panose="020B0502020202020204" pitchFamily="34" charset="0"/>
                        <a:buChar char="●"/>
                      </a:pPr>
                      <a:r>
                        <a:rPr lang="it-CH" sz="1400" b="0" noProof="0" dirty="0">
                          <a:solidFill>
                            <a:srgbClr val="D17930"/>
                          </a:solidFill>
                        </a:rPr>
                        <a:t>Come viene fornito il mobile al cliente</a:t>
                      </a:r>
                      <a:r>
                        <a:rPr lang="it-CH" sz="1400" b="0" baseline="0" noProof="0" dirty="0">
                          <a:solidFill>
                            <a:srgbClr val="D17930"/>
                          </a:solidFill>
                        </a:rPr>
                        <a:t>? </a:t>
                      </a:r>
                    </a:p>
                    <a:p>
                      <a:pPr marL="285750" indent="-285750" algn="l">
                        <a:spcAft>
                          <a:spcPts val="600"/>
                        </a:spcAft>
                        <a:buClr>
                          <a:srgbClr val="96CB00"/>
                        </a:buClr>
                        <a:buFont typeface="Century Gothic" panose="020B0502020202020204" pitchFamily="34" charset="0"/>
                        <a:buChar char="●"/>
                      </a:pPr>
                      <a:r>
                        <a:rPr lang="it-CH" sz="1400" b="0" baseline="0" noProof="0" dirty="0">
                          <a:solidFill>
                            <a:srgbClr val="D17930"/>
                          </a:solidFill>
                        </a:rPr>
                        <a:t>Chiedete ai clienti che hanno acquistato il mobile cos’hanno particolarmente apprezzato. </a:t>
                      </a:r>
                    </a:p>
                    <a:p>
                      <a:pPr marL="285750" indent="-285750" algn="l">
                        <a:spcAft>
                          <a:spcPts val="600"/>
                        </a:spcAft>
                        <a:buClr>
                          <a:srgbClr val="96CB00"/>
                        </a:buClr>
                        <a:buFont typeface="Century Gothic" panose="020B0502020202020204" pitchFamily="34" charset="0"/>
                        <a:buChar char="●"/>
                      </a:pPr>
                      <a:r>
                        <a:rPr lang="de-DE" sz="1400" b="0" baseline="0" dirty="0">
                          <a:solidFill>
                            <a:srgbClr val="D17930"/>
                          </a:solidFill>
                        </a:rPr>
                        <a:t>…</a:t>
                      </a:r>
                    </a:p>
                  </a:txBody>
                  <a:tcPr>
                    <a:solidFill>
                      <a:schemeClr val="bg1">
                        <a:lumMod val="95000"/>
                      </a:schemeClr>
                    </a:solidFill>
                  </a:tcPr>
                </a:tc>
                <a:extLst>
                  <a:ext uri="{0D108BD9-81ED-4DB2-BD59-A6C34878D82A}">
                    <a16:rowId xmlns:a16="http://schemas.microsoft.com/office/drawing/2014/main" val="681032688"/>
                  </a:ext>
                </a:extLst>
              </a:tr>
            </a:tbl>
          </a:graphicData>
        </a:graphic>
      </p:graphicFrame>
    </p:spTree>
    <p:extLst>
      <p:ext uri="{BB962C8B-B14F-4D97-AF65-F5344CB8AC3E}">
        <p14:creationId xmlns:p14="http://schemas.microsoft.com/office/powerpoint/2010/main" val="39368581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C61C72E9-4262-441E-A4B3-179B6BB0D510}"/>
              </a:ext>
            </a:extLst>
          </p:cNvPr>
          <p:cNvSpPr>
            <a:spLocks noGrp="1"/>
          </p:cNvSpPr>
          <p:nvPr>
            <p:ph type="sldNum" sz="quarter" idx="12"/>
          </p:nvPr>
        </p:nvSpPr>
        <p:spPr/>
        <p:txBody>
          <a:bodyPr/>
          <a:lstStyle/>
          <a:p>
            <a:fld id="{B7E6CA31-DA56-47CF-9891-B6D0296B6AEC}" type="slidenum">
              <a:rPr lang="ru-RU" smtClean="0"/>
              <a:t>17</a:t>
            </a:fld>
            <a:endParaRPr lang="ru-RU" dirty="0"/>
          </a:p>
        </p:txBody>
      </p:sp>
      <p:sp>
        <p:nvSpPr>
          <p:cNvPr id="5" name="Rechteck 4">
            <a:extLst>
              <a:ext uri="{FF2B5EF4-FFF2-40B4-BE49-F238E27FC236}">
                <a16:creationId xmlns:a16="http://schemas.microsoft.com/office/drawing/2014/main" id="{FDE90935-05F5-4A79-A967-F17DDD0C8319}"/>
              </a:ext>
            </a:extLst>
          </p:cNvPr>
          <p:cNvSpPr/>
          <p:nvPr/>
        </p:nvSpPr>
        <p:spPr>
          <a:xfrm>
            <a:off x="5589520" y="2544825"/>
            <a:ext cx="5287615" cy="2451953"/>
          </a:xfrm>
          <a:prstGeom prst="rect">
            <a:avLst/>
          </a:prstGeom>
          <a:noFill/>
        </p:spPr>
        <p:txBody>
          <a:bodyPr wrap="square">
            <a:spAutoFit/>
          </a:bodyPr>
          <a:lstStyle/>
          <a:p>
            <a:pPr algn="ctr">
              <a:spcBef>
                <a:spcPts val="200"/>
              </a:spcBef>
              <a:spcAft>
                <a:spcPts val="600"/>
              </a:spcAft>
              <a:buClr>
                <a:srgbClr val="117613"/>
              </a:buClr>
            </a:pPr>
            <a:r>
              <a:rPr lang="it-CH" altLang="fr-FR" sz="2800" dirty="0">
                <a:solidFill>
                  <a:schemeClr val="accent6">
                    <a:lumMod val="50000"/>
                  </a:schemeClr>
                </a:solidFill>
                <a:cs typeface="Arial" pitchFamily="34" charset="0"/>
              </a:rPr>
              <a:t>Unità d‘apprendimento M 2.3</a:t>
            </a:r>
          </a:p>
          <a:p>
            <a:pPr algn="ctr">
              <a:spcBef>
                <a:spcPts val="200"/>
              </a:spcBef>
              <a:spcAft>
                <a:spcPts val="600"/>
              </a:spcAft>
              <a:buClr>
                <a:srgbClr val="117613"/>
              </a:buClr>
            </a:pPr>
            <a:r>
              <a:rPr lang="it-CH" altLang="fr-FR" sz="2800" dirty="0">
                <a:solidFill>
                  <a:schemeClr val="accent6">
                    <a:lumMod val="50000"/>
                  </a:schemeClr>
                </a:solidFill>
                <a:cs typeface="Arial" pitchFamily="34" charset="0"/>
              </a:rPr>
              <a:t>Esempio MyBambooBike</a:t>
            </a:r>
            <a:br>
              <a:rPr lang="de-DE" altLang="fr-FR" sz="2800" dirty="0">
                <a:solidFill>
                  <a:srgbClr val="898F97"/>
                </a:solidFill>
                <a:cs typeface="Arial" pitchFamily="34" charset="0"/>
              </a:rPr>
            </a:br>
            <a:r>
              <a:rPr lang="de-CH" sz="2800" b="1" kern="0" dirty="0">
                <a:solidFill>
                  <a:srgbClr val="6C0A63"/>
                </a:solidFill>
              </a:rPr>
              <a:t>Lean Startup per MyBambooBike</a:t>
            </a:r>
          </a:p>
          <a:p>
            <a:pPr algn="ctr">
              <a:spcBef>
                <a:spcPts val="200"/>
              </a:spcBef>
              <a:spcAft>
                <a:spcPts val="600"/>
              </a:spcAft>
              <a:buClr>
                <a:srgbClr val="117613"/>
              </a:buClr>
            </a:pPr>
            <a:endParaRPr lang="de-DE" altLang="fr-FR" sz="2800" b="1" dirty="0">
              <a:solidFill>
                <a:srgbClr val="B11B96"/>
              </a:solidFill>
              <a:cs typeface="Arial" pitchFamily="34" charset="0"/>
            </a:endParaRPr>
          </a:p>
        </p:txBody>
      </p:sp>
    </p:spTree>
    <p:extLst>
      <p:ext uri="{BB962C8B-B14F-4D97-AF65-F5344CB8AC3E}">
        <p14:creationId xmlns:p14="http://schemas.microsoft.com/office/powerpoint/2010/main" val="172169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Zaun, Himmel, draußen, aus Holz enthält.&#10;&#10;Automatisch generierte Beschreibung">
            <a:extLst>
              <a:ext uri="{FF2B5EF4-FFF2-40B4-BE49-F238E27FC236}">
                <a16:creationId xmlns:a16="http://schemas.microsoft.com/office/drawing/2014/main" id="{13E33533-0E96-4140-A4FC-9391BD3D34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3853"/>
            <a:ext cx="12515850" cy="7461538"/>
          </a:xfrm>
          <a:prstGeom prst="rect">
            <a:avLst/>
          </a:prstGeom>
        </p:spPr>
      </p:pic>
      <p:sp>
        <p:nvSpPr>
          <p:cNvPr id="3" name="Rechteck 2">
            <a:extLst>
              <a:ext uri="{FF2B5EF4-FFF2-40B4-BE49-F238E27FC236}">
                <a16:creationId xmlns:a16="http://schemas.microsoft.com/office/drawing/2014/main" id="{38A04385-DBF5-4287-A5E9-BBE78DEC2707}"/>
              </a:ext>
            </a:extLst>
          </p:cNvPr>
          <p:cNvSpPr/>
          <p:nvPr/>
        </p:nvSpPr>
        <p:spPr>
          <a:xfrm>
            <a:off x="8068979" y="6533376"/>
            <a:ext cx="4223456" cy="276999"/>
          </a:xfrm>
          <a:prstGeom prst="rect">
            <a:avLst/>
          </a:prstGeom>
        </p:spPr>
        <p:txBody>
          <a:bodyPr wrap="square">
            <a:spAutoFit/>
          </a:bodyPr>
          <a:lstStyle/>
          <a:p>
            <a:pPr fontAlgn="auto">
              <a:spcBef>
                <a:spcPts val="1200"/>
              </a:spcBef>
              <a:spcAft>
                <a:spcPts val="0"/>
              </a:spcAft>
              <a:buClr>
                <a:srgbClr val="B11B96"/>
              </a:buClr>
              <a:defRPr/>
            </a:pPr>
            <a:r>
              <a:rPr lang="de-CH" sz="1200" b="1" dirty="0">
                <a:solidFill>
                  <a:schemeClr val="bg1"/>
                </a:solidFill>
                <a:cs typeface="Arial" panose="020B0604020202020204" pitchFamily="34" charset="0"/>
              </a:rPr>
              <a:t>Bild: </a:t>
            </a:r>
            <a:r>
              <a:rPr lang="de-CH" sz="1200" dirty="0">
                <a:solidFill>
                  <a:schemeClr val="bg1"/>
                </a:solidFill>
                <a:cs typeface="Arial" panose="020B0604020202020204" pitchFamily="34" charset="0"/>
              </a:rPr>
              <a:t>Zur Verfügung gestellt von Drehmoment-Bikes</a:t>
            </a:r>
          </a:p>
        </p:txBody>
      </p:sp>
      <p:sp>
        <p:nvSpPr>
          <p:cNvPr id="4" name="Rechteck 3">
            <a:extLst>
              <a:ext uri="{FF2B5EF4-FFF2-40B4-BE49-F238E27FC236}">
                <a16:creationId xmlns:a16="http://schemas.microsoft.com/office/drawing/2014/main" id="{6384083A-DBBC-4412-BF7E-AE66EC04C16A}"/>
              </a:ext>
            </a:extLst>
          </p:cNvPr>
          <p:cNvSpPr/>
          <p:nvPr/>
        </p:nvSpPr>
        <p:spPr>
          <a:xfrm>
            <a:off x="7467600" y="590550"/>
            <a:ext cx="5048250" cy="12954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5" name="Rechteck 4">
            <a:extLst>
              <a:ext uri="{FF2B5EF4-FFF2-40B4-BE49-F238E27FC236}">
                <a16:creationId xmlns:a16="http://schemas.microsoft.com/office/drawing/2014/main" id="{2D8238A2-BB52-4684-A336-07B81FBB52CE}"/>
              </a:ext>
            </a:extLst>
          </p:cNvPr>
          <p:cNvSpPr/>
          <p:nvPr/>
        </p:nvSpPr>
        <p:spPr>
          <a:xfrm>
            <a:off x="7610474" y="699641"/>
            <a:ext cx="4762501" cy="1077218"/>
          </a:xfrm>
          <a:prstGeom prst="rect">
            <a:avLst/>
          </a:prstGeom>
        </p:spPr>
        <p:txBody>
          <a:bodyPr wrap="square" lIns="91440" tIns="45720" rIns="91440" bIns="45720" anchor="t">
            <a:spAutoFit/>
          </a:bodyPr>
          <a:lstStyle/>
          <a:p>
            <a:pPr>
              <a:spcBef>
                <a:spcPts val="1200"/>
              </a:spcBef>
              <a:buClr>
                <a:srgbClr val="B11B96"/>
              </a:buClr>
              <a:defRPr/>
            </a:pPr>
            <a:r>
              <a:rPr lang="it-IT" sz="1600" dirty="0">
                <a:solidFill>
                  <a:schemeClr val="accent6">
                    <a:lumMod val="10000"/>
                  </a:schemeClr>
                </a:solidFill>
                <a:cs typeface="Arial"/>
              </a:rPr>
              <a:t>Leggete nel capitolo 4 del Mini-Business plan/ diario di apprendimento, come il team fondatore di MyBambooBike desidera testare la propria idea</a:t>
            </a:r>
            <a:r>
              <a:rPr lang="de-CH" sz="1600" dirty="0">
                <a:solidFill>
                  <a:schemeClr val="accent6">
                    <a:lumMod val="10000"/>
                  </a:schemeClr>
                </a:solidFill>
                <a:cs typeface="Arial"/>
              </a:rPr>
              <a:t>.</a:t>
            </a:r>
          </a:p>
        </p:txBody>
      </p:sp>
    </p:spTree>
    <p:extLst>
      <p:ext uri="{BB962C8B-B14F-4D97-AF65-F5344CB8AC3E}">
        <p14:creationId xmlns:p14="http://schemas.microsoft.com/office/powerpoint/2010/main" val="39800359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BEA7DAC5-061D-48CC-BAFC-7CD8AC3B976A}"/>
              </a:ext>
            </a:extLst>
          </p:cNvPr>
          <p:cNvSpPr/>
          <p:nvPr/>
        </p:nvSpPr>
        <p:spPr>
          <a:xfrm>
            <a:off x="0" y="6007395"/>
            <a:ext cx="12192000" cy="862110"/>
          </a:xfrm>
          <a:prstGeom prst="rect">
            <a:avLst/>
          </a:prstGeom>
          <a:solidFill>
            <a:srgbClr val="E5E5E5"/>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600" b="0" i="0" u="none" strike="noStrike" kern="0" cap="none" spc="0" normalizeH="0" baseline="0" noProof="0" dirty="0">
              <a:ln>
                <a:noFill/>
              </a:ln>
              <a:solidFill>
                <a:prstClr val="black"/>
              </a:solidFill>
              <a:effectLst/>
              <a:uLnTx/>
              <a:uFillTx/>
              <a:latin typeface="Malgun Gothic"/>
              <a:ea typeface="+mn-ea"/>
              <a:cs typeface="+mn-cs"/>
            </a:endParaRPr>
          </a:p>
        </p:txBody>
      </p:sp>
      <p:sp>
        <p:nvSpPr>
          <p:cNvPr id="4" name="Pfeil: Fünfeck 3">
            <a:extLst>
              <a:ext uri="{FF2B5EF4-FFF2-40B4-BE49-F238E27FC236}">
                <a16:creationId xmlns:a16="http://schemas.microsoft.com/office/drawing/2014/main" id="{652FE516-498E-4826-9B07-858E9FBD84D5}"/>
              </a:ext>
            </a:extLst>
          </p:cNvPr>
          <p:cNvSpPr/>
          <p:nvPr/>
        </p:nvSpPr>
        <p:spPr>
          <a:xfrm>
            <a:off x="6387221" y="1067641"/>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Pfeil: Chevron 4">
            <a:extLst>
              <a:ext uri="{FF2B5EF4-FFF2-40B4-BE49-F238E27FC236}">
                <a16:creationId xmlns:a16="http://schemas.microsoft.com/office/drawing/2014/main" id="{9B32E2CB-CE43-4A48-883E-286BAD521AF6}"/>
              </a:ext>
            </a:extLst>
          </p:cNvPr>
          <p:cNvSpPr/>
          <p:nvPr/>
        </p:nvSpPr>
        <p:spPr>
          <a:xfrm>
            <a:off x="7063082" y="1067640"/>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hteck 5">
            <a:extLst>
              <a:ext uri="{FF2B5EF4-FFF2-40B4-BE49-F238E27FC236}">
                <a16:creationId xmlns:a16="http://schemas.microsoft.com/office/drawing/2014/main" id="{CC7AFCA9-CDEE-495A-94C9-2B28397C51CF}"/>
              </a:ext>
            </a:extLst>
          </p:cNvPr>
          <p:cNvSpPr/>
          <p:nvPr/>
        </p:nvSpPr>
        <p:spPr>
          <a:xfrm>
            <a:off x="7217763" y="1085667"/>
            <a:ext cx="2626040"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Lean Startup (gestione snella)</a:t>
            </a:r>
          </a:p>
        </p:txBody>
      </p:sp>
      <p:sp>
        <p:nvSpPr>
          <p:cNvPr id="7" name="Rechteck 6">
            <a:extLst>
              <a:ext uri="{FF2B5EF4-FFF2-40B4-BE49-F238E27FC236}">
                <a16:creationId xmlns:a16="http://schemas.microsoft.com/office/drawing/2014/main" id="{2FB396D9-381C-4B0B-8C64-DBA5E33F5C1D}"/>
              </a:ext>
            </a:extLst>
          </p:cNvPr>
          <p:cNvSpPr/>
          <p:nvPr/>
        </p:nvSpPr>
        <p:spPr>
          <a:xfrm>
            <a:off x="6429261" y="1079042"/>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 2.1</a:t>
            </a:r>
          </a:p>
        </p:txBody>
      </p:sp>
      <p:sp>
        <p:nvSpPr>
          <p:cNvPr id="16" name="Rectangle 2">
            <a:extLst>
              <a:ext uri="{FF2B5EF4-FFF2-40B4-BE49-F238E27FC236}">
                <a16:creationId xmlns:a16="http://schemas.microsoft.com/office/drawing/2014/main" id="{54E074D8-2C7D-4F9B-890D-0FCBB65240A6}"/>
              </a:ext>
            </a:extLst>
          </p:cNvPr>
          <p:cNvSpPr txBox="1">
            <a:spLocks noChangeArrowheads="1"/>
          </p:cNvSpPr>
          <p:nvPr/>
        </p:nvSpPr>
        <p:spPr bwMode="auto">
          <a:xfrm>
            <a:off x="936801" y="107479"/>
            <a:ext cx="9406555" cy="657225"/>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fr-FR" sz="2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Indice – Moduli 1 - 4</a:t>
            </a:r>
          </a:p>
        </p:txBody>
      </p:sp>
      <p:sp>
        <p:nvSpPr>
          <p:cNvPr id="17" name="Rectangle 2">
            <a:extLst>
              <a:ext uri="{FF2B5EF4-FFF2-40B4-BE49-F238E27FC236}">
                <a16:creationId xmlns:a16="http://schemas.microsoft.com/office/drawing/2014/main" id="{6F865A6C-D2E5-4E9B-AA08-BDB171BF5319}"/>
              </a:ext>
            </a:extLst>
          </p:cNvPr>
          <p:cNvSpPr txBox="1">
            <a:spLocks noChangeArrowheads="1"/>
          </p:cNvSpPr>
          <p:nvPr/>
        </p:nvSpPr>
        <p:spPr bwMode="auto">
          <a:xfrm>
            <a:off x="1064355" y="723655"/>
            <a:ext cx="2856631" cy="280999"/>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fr-FR" sz="1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Modulo 1: </a:t>
            </a:r>
            <a:r>
              <a:rPr kumimoji="0" lang="it-IT" altLang="fr-FR" sz="1400" b="1" i="0" u="none" strike="noStrike" kern="1200" cap="none" spc="0" normalizeH="0" baseline="0" dirty="0">
                <a:ln>
                  <a:noFill/>
                </a:ln>
                <a:solidFill>
                  <a:srgbClr val="FFFFFF">
                    <a:lumMod val="50000"/>
                  </a:srgbClr>
                </a:solidFill>
                <a:effectLst/>
                <a:uLnTx/>
                <a:uFillTx/>
                <a:latin typeface="Century Gothic" panose="020B0502020202020204" pitchFamily="34" charset="0"/>
                <a:ea typeface="ＭＳ Ｐゴシック" charset="0"/>
                <a:cs typeface="Arial"/>
              </a:rPr>
              <a:t>Sviluppare</a:t>
            </a:r>
            <a:r>
              <a:rPr kumimoji="0" lang="it-IT" altLang="fr-FR" sz="1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 le </a:t>
            </a:r>
            <a:r>
              <a:rPr kumimoji="0" lang="it-IT" altLang="fr-FR" sz="1400" b="1" i="0" u="none" strike="noStrike" kern="1200" cap="none" spc="0" normalizeH="0" baseline="0" dirty="0">
                <a:ln>
                  <a:noFill/>
                </a:ln>
                <a:solidFill>
                  <a:srgbClr val="FFFFFF">
                    <a:lumMod val="50000"/>
                  </a:srgbClr>
                </a:solidFill>
                <a:effectLst/>
                <a:uLnTx/>
                <a:uFillTx/>
                <a:latin typeface="Century Gothic" panose="020B0502020202020204" pitchFamily="34" charset="0"/>
                <a:ea typeface="ＭＳ Ｐゴシック" charset="0"/>
                <a:cs typeface="Arial"/>
              </a:rPr>
              <a:t>idee</a:t>
            </a:r>
          </a:p>
        </p:txBody>
      </p:sp>
      <p:sp>
        <p:nvSpPr>
          <p:cNvPr id="18" name="Rectangle 2">
            <a:extLst>
              <a:ext uri="{FF2B5EF4-FFF2-40B4-BE49-F238E27FC236}">
                <a16:creationId xmlns:a16="http://schemas.microsoft.com/office/drawing/2014/main" id="{EE7B9417-515E-4AA6-A921-F71F99855D09}"/>
              </a:ext>
            </a:extLst>
          </p:cNvPr>
          <p:cNvSpPr txBox="1">
            <a:spLocks noChangeArrowheads="1"/>
          </p:cNvSpPr>
          <p:nvPr/>
        </p:nvSpPr>
        <p:spPr bwMode="auto">
          <a:xfrm>
            <a:off x="6387221" y="692671"/>
            <a:ext cx="4751660" cy="319865"/>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fr-FR" sz="1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Modulo 2: Testare le idee e svilupparle ulteriormente</a:t>
            </a:r>
          </a:p>
        </p:txBody>
      </p:sp>
      <p:sp>
        <p:nvSpPr>
          <p:cNvPr id="19" name="Pfeil: Fünfeck 18">
            <a:extLst>
              <a:ext uri="{FF2B5EF4-FFF2-40B4-BE49-F238E27FC236}">
                <a16:creationId xmlns:a16="http://schemas.microsoft.com/office/drawing/2014/main" id="{1CBFE532-ACC2-4D5E-AF0D-67619D144685}"/>
              </a:ext>
            </a:extLst>
          </p:cNvPr>
          <p:cNvSpPr/>
          <p:nvPr/>
        </p:nvSpPr>
        <p:spPr>
          <a:xfrm>
            <a:off x="6380597" y="1389832"/>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0" name="Pfeil: Chevron 19">
            <a:extLst>
              <a:ext uri="{FF2B5EF4-FFF2-40B4-BE49-F238E27FC236}">
                <a16:creationId xmlns:a16="http://schemas.microsoft.com/office/drawing/2014/main" id="{6EF0A76E-42D5-43B0-B45F-3545EEEF167C}"/>
              </a:ext>
            </a:extLst>
          </p:cNvPr>
          <p:cNvSpPr/>
          <p:nvPr/>
        </p:nvSpPr>
        <p:spPr>
          <a:xfrm>
            <a:off x="7056458" y="1389831"/>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Rechteck 20">
            <a:extLst>
              <a:ext uri="{FF2B5EF4-FFF2-40B4-BE49-F238E27FC236}">
                <a16:creationId xmlns:a16="http://schemas.microsoft.com/office/drawing/2014/main" id="{EA65CA46-ECE9-486F-891D-6A353B804A28}"/>
              </a:ext>
            </a:extLst>
          </p:cNvPr>
          <p:cNvSpPr/>
          <p:nvPr/>
        </p:nvSpPr>
        <p:spPr>
          <a:xfrm>
            <a:off x="7211139" y="1407858"/>
            <a:ext cx="3956532"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Lean Startup (gestione snella) e le vostre idee </a:t>
            </a:r>
          </a:p>
        </p:txBody>
      </p:sp>
      <p:sp>
        <p:nvSpPr>
          <p:cNvPr id="22" name="Rechteck 21">
            <a:extLst>
              <a:ext uri="{FF2B5EF4-FFF2-40B4-BE49-F238E27FC236}">
                <a16:creationId xmlns:a16="http://schemas.microsoft.com/office/drawing/2014/main" id="{E4EEDC20-66C7-4F98-A7E5-EBC9687FEF02}"/>
              </a:ext>
            </a:extLst>
          </p:cNvPr>
          <p:cNvSpPr/>
          <p:nvPr/>
        </p:nvSpPr>
        <p:spPr>
          <a:xfrm>
            <a:off x="6422637" y="1401233"/>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 2.2</a:t>
            </a:r>
          </a:p>
        </p:txBody>
      </p:sp>
      <p:sp>
        <p:nvSpPr>
          <p:cNvPr id="23" name="Pfeil: Fünfeck 22">
            <a:extLst>
              <a:ext uri="{FF2B5EF4-FFF2-40B4-BE49-F238E27FC236}">
                <a16:creationId xmlns:a16="http://schemas.microsoft.com/office/drawing/2014/main" id="{108ADE8E-1D6A-446F-8A9C-0F6A57DA7BAC}"/>
              </a:ext>
            </a:extLst>
          </p:cNvPr>
          <p:cNvSpPr/>
          <p:nvPr/>
        </p:nvSpPr>
        <p:spPr>
          <a:xfrm>
            <a:off x="6373971" y="1712023"/>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4" name="Pfeil: Chevron 23">
            <a:extLst>
              <a:ext uri="{FF2B5EF4-FFF2-40B4-BE49-F238E27FC236}">
                <a16:creationId xmlns:a16="http://schemas.microsoft.com/office/drawing/2014/main" id="{F0F4B13A-B7FB-4275-83D3-6239A3F71A1C}"/>
              </a:ext>
            </a:extLst>
          </p:cNvPr>
          <p:cNvSpPr/>
          <p:nvPr/>
        </p:nvSpPr>
        <p:spPr>
          <a:xfrm>
            <a:off x="7049832" y="1712021"/>
            <a:ext cx="4320000" cy="470459"/>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Rechteck 24">
            <a:extLst>
              <a:ext uri="{FF2B5EF4-FFF2-40B4-BE49-F238E27FC236}">
                <a16:creationId xmlns:a16="http://schemas.microsoft.com/office/drawing/2014/main" id="{938213C0-FC05-4568-85FC-8C0C1AA94DC5}"/>
              </a:ext>
            </a:extLst>
          </p:cNvPr>
          <p:cNvSpPr/>
          <p:nvPr/>
        </p:nvSpPr>
        <p:spPr>
          <a:xfrm>
            <a:off x="7204514" y="1730048"/>
            <a:ext cx="5152466" cy="452432"/>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Lean Startup (gestione snella) con l’esempio di MyBambooBike</a:t>
            </a:r>
          </a:p>
        </p:txBody>
      </p:sp>
      <p:sp>
        <p:nvSpPr>
          <p:cNvPr id="26" name="Rechteck 25">
            <a:extLst>
              <a:ext uri="{FF2B5EF4-FFF2-40B4-BE49-F238E27FC236}">
                <a16:creationId xmlns:a16="http://schemas.microsoft.com/office/drawing/2014/main" id="{C70FC3C3-6AFC-478F-84DA-189DC62B449D}"/>
              </a:ext>
            </a:extLst>
          </p:cNvPr>
          <p:cNvSpPr/>
          <p:nvPr/>
        </p:nvSpPr>
        <p:spPr>
          <a:xfrm>
            <a:off x="6416011" y="1723424"/>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 2.3</a:t>
            </a:r>
          </a:p>
        </p:txBody>
      </p:sp>
      <p:sp>
        <p:nvSpPr>
          <p:cNvPr id="27" name="Pfeil: Fünfeck 26">
            <a:extLst>
              <a:ext uri="{FF2B5EF4-FFF2-40B4-BE49-F238E27FC236}">
                <a16:creationId xmlns:a16="http://schemas.microsoft.com/office/drawing/2014/main" id="{24BDB529-9571-46CD-A040-3541CAE75872}"/>
              </a:ext>
            </a:extLst>
          </p:cNvPr>
          <p:cNvSpPr/>
          <p:nvPr/>
        </p:nvSpPr>
        <p:spPr>
          <a:xfrm>
            <a:off x="1042994" y="3222385"/>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8" name="Pfeil: Chevron 27">
            <a:extLst>
              <a:ext uri="{FF2B5EF4-FFF2-40B4-BE49-F238E27FC236}">
                <a16:creationId xmlns:a16="http://schemas.microsoft.com/office/drawing/2014/main" id="{FAD49B82-BF8F-432A-BC54-8D4CCF4B0DB9}"/>
              </a:ext>
            </a:extLst>
          </p:cNvPr>
          <p:cNvSpPr/>
          <p:nvPr/>
        </p:nvSpPr>
        <p:spPr>
          <a:xfrm>
            <a:off x="1726408" y="3222384"/>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Rechteck 28">
            <a:extLst>
              <a:ext uri="{FF2B5EF4-FFF2-40B4-BE49-F238E27FC236}">
                <a16:creationId xmlns:a16="http://schemas.microsoft.com/office/drawing/2014/main" id="{2B4A0ABD-683B-4802-9B10-2ECBD15FB9FB}"/>
              </a:ext>
            </a:extLst>
          </p:cNvPr>
          <p:cNvSpPr/>
          <p:nvPr/>
        </p:nvSpPr>
        <p:spPr>
          <a:xfrm>
            <a:off x="1887065" y="3240411"/>
            <a:ext cx="1784463"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Modello di business </a:t>
            </a:r>
          </a:p>
        </p:txBody>
      </p:sp>
      <p:sp>
        <p:nvSpPr>
          <p:cNvPr id="30" name="Rechteck 29">
            <a:extLst>
              <a:ext uri="{FF2B5EF4-FFF2-40B4-BE49-F238E27FC236}">
                <a16:creationId xmlns:a16="http://schemas.microsoft.com/office/drawing/2014/main" id="{D2EC012B-D750-4642-B824-C6FEFCEB56D1}"/>
              </a:ext>
            </a:extLst>
          </p:cNvPr>
          <p:cNvSpPr/>
          <p:nvPr/>
        </p:nvSpPr>
        <p:spPr>
          <a:xfrm>
            <a:off x="1098563" y="3233786"/>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 3.1</a:t>
            </a:r>
          </a:p>
        </p:txBody>
      </p:sp>
      <p:sp>
        <p:nvSpPr>
          <p:cNvPr id="31" name="Rectangle 2">
            <a:extLst>
              <a:ext uri="{FF2B5EF4-FFF2-40B4-BE49-F238E27FC236}">
                <a16:creationId xmlns:a16="http://schemas.microsoft.com/office/drawing/2014/main" id="{FF5D6835-D10C-4726-B3BC-3A8481622B64}"/>
              </a:ext>
            </a:extLst>
          </p:cNvPr>
          <p:cNvSpPr txBox="1">
            <a:spLocks noChangeArrowheads="1"/>
          </p:cNvSpPr>
          <p:nvPr/>
        </p:nvSpPr>
        <p:spPr bwMode="auto">
          <a:xfrm>
            <a:off x="1073082" y="2900404"/>
            <a:ext cx="4320000" cy="312257"/>
          </a:xfrm>
          <a:prstGeom prst="rect">
            <a:avLst/>
          </a:prstGeom>
          <a:noFill/>
          <a:ln w="9525">
            <a:noFill/>
            <a:miter lim="800000"/>
            <a:headEnd/>
            <a:tailEnd/>
          </a:ln>
        </p:spPr>
        <p:txBody>
          <a:bodyPr anchor="ctr"/>
          <a:lstStyle>
            <a:defPPr>
              <a:defRPr lang="ru-RU"/>
            </a:defPPr>
            <a:lvl1pPr marR="0" lvl="0" indent="0" fontAlgn="auto">
              <a:lnSpc>
                <a:spcPct val="100000"/>
              </a:lnSpc>
              <a:spcBef>
                <a:spcPts val="0"/>
              </a:spcBef>
              <a:spcAft>
                <a:spcPts val="0"/>
              </a:spcAft>
              <a:buClrTx/>
              <a:buSzTx/>
              <a:buFontTx/>
              <a:buNone/>
              <a:tabLst/>
              <a:defRPr kumimoji="0" sz="1400" b="1" i="0" u="none" strike="noStrike" cap="none" spc="0" normalizeH="0" baseline="0">
                <a:ln>
                  <a:noFill/>
                </a:ln>
                <a:solidFill>
                  <a:srgbClr val="FFFFFF">
                    <a:lumMod val="50000"/>
                  </a:srgbClr>
                </a:solidFill>
                <a:effectLst/>
                <a:uLnTx/>
                <a:uFillTx/>
                <a:latin typeface="Century Gothic" panose="020B0502020202020204" pitchFamily="34" charset="0"/>
                <a:ea typeface="ＭＳ Ｐゴシック" charset="0"/>
                <a:cs typeface="Arial"/>
              </a:defRPr>
            </a:lvl1pPr>
          </a:lstStyle>
          <a:p>
            <a:r>
              <a:rPr lang="it-IT" altLang="fr-FR" dirty="0"/>
              <a:t>Modulo 3: Sviluppare il modello di business</a:t>
            </a:r>
          </a:p>
        </p:txBody>
      </p:sp>
      <p:sp>
        <p:nvSpPr>
          <p:cNvPr id="32" name="Pfeil: Fünfeck 31">
            <a:extLst>
              <a:ext uri="{FF2B5EF4-FFF2-40B4-BE49-F238E27FC236}">
                <a16:creationId xmlns:a16="http://schemas.microsoft.com/office/drawing/2014/main" id="{89F468AF-3FB0-48F2-91AF-D13FC81CDFE1}"/>
              </a:ext>
            </a:extLst>
          </p:cNvPr>
          <p:cNvSpPr/>
          <p:nvPr/>
        </p:nvSpPr>
        <p:spPr>
          <a:xfrm>
            <a:off x="1042994" y="4214147"/>
            <a:ext cx="781879" cy="288000"/>
          </a:xfrm>
          <a:prstGeom prst="homePlate">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3" name="Pfeil: Chevron 32">
            <a:extLst>
              <a:ext uri="{FF2B5EF4-FFF2-40B4-BE49-F238E27FC236}">
                <a16:creationId xmlns:a16="http://schemas.microsoft.com/office/drawing/2014/main" id="{A780254F-F74D-4F32-AD7C-D96974977C1E}"/>
              </a:ext>
            </a:extLst>
          </p:cNvPr>
          <p:cNvSpPr/>
          <p:nvPr/>
        </p:nvSpPr>
        <p:spPr>
          <a:xfrm>
            <a:off x="1726408" y="4214148"/>
            <a:ext cx="4320000" cy="288000"/>
          </a:xfrm>
          <a:prstGeom prst="chevron">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Rechteck 33">
            <a:extLst>
              <a:ext uri="{FF2B5EF4-FFF2-40B4-BE49-F238E27FC236}">
                <a16:creationId xmlns:a16="http://schemas.microsoft.com/office/drawing/2014/main" id="{2FE9DA82-B29D-4C6A-ADEC-F14451D38DBF}"/>
              </a:ext>
            </a:extLst>
          </p:cNvPr>
          <p:cNvSpPr/>
          <p:nvPr/>
        </p:nvSpPr>
        <p:spPr>
          <a:xfrm>
            <a:off x="1872490" y="4232173"/>
            <a:ext cx="2313454" cy="272382"/>
          </a:xfrm>
          <a:prstGeom prst="rect">
            <a:avLst/>
          </a:prstGeom>
        </p:spPr>
        <p:txBody>
          <a:bodyPr wrap="none" lIns="91440" tIns="45720" rIns="91440" bIns="45720" anchor="t">
            <a:spAutoFit/>
          </a:bodyPr>
          <a:lstStyle/>
          <a:p>
            <a:pPr>
              <a:lnSpc>
                <a:spcPct val="90000"/>
              </a:lnSpc>
              <a:spcAft>
                <a:spcPts val="1000"/>
              </a:spcAft>
              <a:buClr>
                <a:srgbClr val="5F5F5F"/>
              </a:buClr>
              <a:defRPr/>
            </a:pPr>
            <a:r>
              <a:rPr lang="it-IT" sz="1300" kern="0" dirty="0">
                <a:solidFill>
                  <a:schemeClr val="bg1"/>
                </a:solidFill>
                <a:latin typeface="Century Gothic"/>
              </a:rPr>
              <a:t>Business plan</a:t>
            </a:r>
            <a:r>
              <a:rPr kumimoji="0" lang="it-IT" sz="1300" b="0" i="0" u="none" strike="noStrike" kern="0" cap="none" spc="0" normalizeH="0" baseline="0" noProof="0" dirty="0">
                <a:ln>
                  <a:noFill/>
                </a:ln>
                <a:solidFill>
                  <a:schemeClr val="bg1"/>
                </a:solidFill>
                <a:effectLst/>
                <a:uLnTx/>
                <a:uFillTx/>
                <a:latin typeface="Century Gothic"/>
              </a:rPr>
              <a:t> &amp; Pitch Deck</a:t>
            </a:r>
          </a:p>
        </p:txBody>
      </p:sp>
      <p:sp>
        <p:nvSpPr>
          <p:cNvPr id="35" name="Rechteck 34">
            <a:extLst>
              <a:ext uri="{FF2B5EF4-FFF2-40B4-BE49-F238E27FC236}">
                <a16:creationId xmlns:a16="http://schemas.microsoft.com/office/drawing/2014/main" id="{9BC5CD06-AA26-46A2-A5C3-7A98957B8656}"/>
              </a:ext>
            </a:extLst>
          </p:cNvPr>
          <p:cNvSpPr/>
          <p:nvPr/>
        </p:nvSpPr>
        <p:spPr>
          <a:xfrm>
            <a:off x="1083988" y="4225548"/>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 3.4</a:t>
            </a:r>
          </a:p>
        </p:txBody>
      </p:sp>
      <p:sp>
        <p:nvSpPr>
          <p:cNvPr id="36" name="Pfeil: Fünfeck 35">
            <a:extLst>
              <a:ext uri="{FF2B5EF4-FFF2-40B4-BE49-F238E27FC236}">
                <a16:creationId xmlns:a16="http://schemas.microsoft.com/office/drawing/2014/main" id="{1D190C5C-596D-4433-8CF3-B3491053457B}"/>
              </a:ext>
            </a:extLst>
          </p:cNvPr>
          <p:cNvSpPr/>
          <p:nvPr/>
        </p:nvSpPr>
        <p:spPr>
          <a:xfrm>
            <a:off x="1042994" y="3874719"/>
            <a:ext cx="781879" cy="288000"/>
          </a:xfrm>
          <a:prstGeom prst="homePlate">
            <a:avLst/>
          </a:prstGeom>
          <a:solidFill>
            <a:srgbClr val="D17930"/>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7" name="Pfeil: Chevron 36">
            <a:extLst>
              <a:ext uri="{FF2B5EF4-FFF2-40B4-BE49-F238E27FC236}">
                <a16:creationId xmlns:a16="http://schemas.microsoft.com/office/drawing/2014/main" id="{A1B78ADE-D57A-44F4-861C-8E20D3D6085E}"/>
              </a:ext>
            </a:extLst>
          </p:cNvPr>
          <p:cNvSpPr/>
          <p:nvPr/>
        </p:nvSpPr>
        <p:spPr>
          <a:xfrm>
            <a:off x="1726408" y="3874718"/>
            <a:ext cx="4320000" cy="288000"/>
          </a:xfrm>
          <a:prstGeom prst="chevron">
            <a:avLst/>
          </a:prstGeom>
          <a:solidFill>
            <a:srgbClr val="D17930"/>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Rechteck 37">
            <a:extLst>
              <a:ext uri="{FF2B5EF4-FFF2-40B4-BE49-F238E27FC236}">
                <a16:creationId xmlns:a16="http://schemas.microsoft.com/office/drawing/2014/main" id="{8DF23D67-1A9A-450F-AE0F-C4E60A2F508B}"/>
              </a:ext>
            </a:extLst>
          </p:cNvPr>
          <p:cNvSpPr/>
          <p:nvPr/>
        </p:nvSpPr>
        <p:spPr>
          <a:xfrm>
            <a:off x="1873815" y="3892745"/>
            <a:ext cx="2387192"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Il vostro modello di business</a:t>
            </a:r>
            <a:endParaRPr kumimoji="0" lang="it-IT" sz="1300" i="0" u="none" strike="noStrike" kern="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39" name="Rechteck 38">
            <a:extLst>
              <a:ext uri="{FF2B5EF4-FFF2-40B4-BE49-F238E27FC236}">
                <a16:creationId xmlns:a16="http://schemas.microsoft.com/office/drawing/2014/main" id="{6F9F5101-E995-4385-AFB9-D3C413DF4F31}"/>
              </a:ext>
            </a:extLst>
          </p:cNvPr>
          <p:cNvSpPr/>
          <p:nvPr/>
        </p:nvSpPr>
        <p:spPr>
          <a:xfrm>
            <a:off x="1085313" y="3886120"/>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 3.3</a:t>
            </a:r>
          </a:p>
        </p:txBody>
      </p:sp>
      <p:sp>
        <p:nvSpPr>
          <p:cNvPr id="48" name="Pfeil: Fünfeck 47">
            <a:extLst>
              <a:ext uri="{FF2B5EF4-FFF2-40B4-BE49-F238E27FC236}">
                <a16:creationId xmlns:a16="http://schemas.microsoft.com/office/drawing/2014/main" id="{B2CEB833-84EC-4B58-9BCB-028CA2DCAF0D}"/>
              </a:ext>
            </a:extLst>
          </p:cNvPr>
          <p:cNvSpPr/>
          <p:nvPr/>
        </p:nvSpPr>
        <p:spPr>
          <a:xfrm>
            <a:off x="1042994" y="4536198"/>
            <a:ext cx="781879" cy="288000"/>
          </a:xfrm>
          <a:prstGeom prst="homePlate">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9" name="Pfeil: Chevron 48">
            <a:extLst>
              <a:ext uri="{FF2B5EF4-FFF2-40B4-BE49-F238E27FC236}">
                <a16:creationId xmlns:a16="http://schemas.microsoft.com/office/drawing/2014/main" id="{2A61BC52-F8DE-4948-A6F3-315A975A32F1}"/>
              </a:ext>
            </a:extLst>
          </p:cNvPr>
          <p:cNvSpPr/>
          <p:nvPr/>
        </p:nvSpPr>
        <p:spPr>
          <a:xfrm>
            <a:off x="1726408" y="4536199"/>
            <a:ext cx="4320000" cy="288000"/>
          </a:xfrm>
          <a:prstGeom prst="chevron">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0" name="Rechteck 49">
            <a:extLst>
              <a:ext uri="{FF2B5EF4-FFF2-40B4-BE49-F238E27FC236}">
                <a16:creationId xmlns:a16="http://schemas.microsoft.com/office/drawing/2014/main" id="{E4D71184-53F7-4774-BDE7-9C2519C373A9}"/>
              </a:ext>
            </a:extLst>
          </p:cNvPr>
          <p:cNvSpPr/>
          <p:nvPr/>
        </p:nvSpPr>
        <p:spPr>
          <a:xfrm>
            <a:off x="1873350" y="4554224"/>
            <a:ext cx="1718740"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Carattere distintivo</a:t>
            </a:r>
          </a:p>
        </p:txBody>
      </p:sp>
      <p:sp>
        <p:nvSpPr>
          <p:cNvPr id="51" name="Rechteck 50">
            <a:extLst>
              <a:ext uri="{FF2B5EF4-FFF2-40B4-BE49-F238E27FC236}">
                <a16:creationId xmlns:a16="http://schemas.microsoft.com/office/drawing/2014/main" id="{142C9ECB-D04C-4BC0-9DB1-D6BED3384A90}"/>
              </a:ext>
            </a:extLst>
          </p:cNvPr>
          <p:cNvSpPr/>
          <p:nvPr/>
        </p:nvSpPr>
        <p:spPr>
          <a:xfrm>
            <a:off x="1084848" y="4547599"/>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 3.5</a:t>
            </a:r>
          </a:p>
        </p:txBody>
      </p:sp>
      <p:sp>
        <p:nvSpPr>
          <p:cNvPr id="52" name="Pfeil: Fünfeck 51">
            <a:extLst>
              <a:ext uri="{FF2B5EF4-FFF2-40B4-BE49-F238E27FC236}">
                <a16:creationId xmlns:a16="http://schemas.microsoft.com/office/drawing/2014/main" id="{3673490A-9C03-467D-BB57-94BC8691AEE5}"/>
              </a:ext>
            </a:extLst>
          </p:cNvPr>
          <p:cNvSpPr/>
          <p:nvPr/>
        </p:nvSpPr>
        <p:spPr>
          <a:xfrm>
            <a:off x="1042994" y="3550453"/>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3" name="Pfeil: Chevron 52">
            <a:extLst>
              <a:ext uri="{FF2B5EF4-FFF2-40B4-BE49-F238E27FC236}">
                <a16:creationId xmlns:a16="http://schemas.microsoft.com/office/drawing/2014/main" id="{94DE58D1-85F1-4EEC-9CEE-BD10484E9AF6}"/>
              </a:ext>
            </a:extLst>
          </p:cNvPr>
          <p:cNvSpPr/>
          <p:nvPr/>
        </p:nvSpPr>
        <p:spPr>
          <a:xfrm>
            <a:off x="1726408" y="3550452"/>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4" name="Rechteck 53">
            <a:extLst>
              <a:ext uri="{FF2B5EF4-FFF2-40B4-BE49-F238E27FC236}">
                <a16:creationId xmlns:a16="http://schemas.microsoft.com/office/drawing/2014/main" id="{A234BBAF-62A5-4B03-A167-FA39BEF37DCD}"/>
              </a:ext>
            </a:extLst>
          </p:cNvPr>
          <p:cNvSpPr/>
          <p:nvPr/>
        </p:nvSpPr>
        <p:spPr>
          <a:xfrm>
            <a:off x="1873815" y="3568479"/>
            <a:ext cx="3243196"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Modello di business di MyBambooBike</a:t>
            </a:r>
          </a:p>
        </p:txBody>
      </p:sp>
      <p:sp>
        <p:nvSpPr>
          <p:cNvPr id="60" name="Pfeil: Fünfeck 59">
            <a:extLst>
              <a:ext uri="{FF2B5EF4-FFF2-40B4-BE49-F238E27FC236}">
                <a16:creationId xmlns:a16="http://schemas.microsoft.com/office/drawing/2014/main" id="{C4EF4760-D127-422D-850F-1DE21F2A00DE}"/>
              </a:ext>
            </a:extLst>
          </p:cNvPr>
          <p:cNvSpPr/>
          <p:nvPr/>
        </p:nvSpPr>
        <p:spPr>
          <a:xfrm>
            <a:off x="1042994" y="4867780"/>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1" name="Pfeil: Chevron 60">
            <a:extLst>
              <a:ext uri="{FF2B5EF4-FFF2-40B4-BE49-F238E27FC236}">
                <a16:creationId xmlns:a16="http://schemas.microsoft.com/office/drawing/2014/main" id="{B08A55F9-C291-40B1-8A33-69E49B4AD14B}"/>
              </a:ext>
            </a:extLst>
          </p:cNvPr>
          <p:cNvSpPr/>
          <p:nvPr/>
        </p:nvSpPr>
        <p:spPr>
          <a:xfrm>
            <a:off x="1726408" y="4867779"/>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2" name="Rechteck 61">
            <a:extLst>
              <a:ext uri="{FF2B5EF4-FFF2-40B4-BE49-F238E27FC236}">
                <a16:creationId xmlns:a16="http://schemas.microsoft.com/office/drawing/2014/main" id="{72E38848-83DF-49E5-AA9B-6F4C095365FB}"/>
              </a:ext>
            </a:extLst>
          </p:cNvPr>
          <p:cNvSpPr/>
          <p:nvPr/>
        </p:nvSpPr>
        <p:spPr>
          <a:xfrm>
            <a:off x="1874834" y="4873461"/>
            <a:ext cx="3414717"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Il carattere distintivo di MyBambooBike</a:t>
            </a:r>
          </a:p>
        </p:txBody>
      </p:sp>
      <p:sp>
        <p:nvSpPr>
          <p:cNvPr id="63" name="Rechteck 62">
            <a:extLst>
              <a:ext uri="{FF2B5EF4-FFF2-40B4-BE49-F238E27FC236}">
                <a16:creationId xmlns:a16="http://schemas.microsoft.com/office/drawing/2014/main" id="{BD5205D7-FAD2-4D32-A7D3-8E939C862BC1}"/>
              </a:ext>
            </a:extLst>
          </p:cNvPr>
          <p:cNvSpPr/>
          <p:nvPr/>
        </p:nvSpPr>
        <p:spPr>
          <a:xfrm>
            <a:off x="1087928" y="4841081"/>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 3.6</a:t>
            </a:r>
          </a:p>
        </p:txBody>
      </p:sp>
      <p:sp>
        <p:nvSpPr>
          <p:cNvPr id="64" name="Pfeil: Fünfeck 63">
            <a:extLst>
              <a:ext uri="{FF2B5EF4-FFF2-40B4-BE49-F238E27FC236}">
                <a16:creationId xmlns:a16="http://schemas.microsoft.com/office/drawing/2014/main" id="{D0CCA76C-090B-412B-B11F-B11222E2452E}"/>
              </a:ext>
            </a:extLst>
          </p:cNvPr>
          <p:cNvSpPr/>
          <p:nvPr/>
        </p:nvSpPr>
        <p:spPr>
          <a:xfrm>
            <a:off x="1042994" y="5195316"/>
            <a:ext cx="781879" cy="288000"/>
          </a:xfrm>
          <a:prstGeom prst="homePlate">
            <a:avLst/>
          </a:prstGeom>
          <a:solidFill>
            <a:srgbClr val="D17930"/>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5" name="Pfeil: Chevron 64">
            <a:extLst>
              <a:ext uri="{FF2B5EF4-FFF2-40B4-BE49-F238E27FC236}">
                <a16:creationId xmlns:a16="http://schemas.microsoft.com/office/drawing/2014/main" id="{15E2557C-182F-436D-B8AD-8B470D887931}"/>
              </a:ext>
            </a:extLst>
          </p:cNvPr>
          <p:cNvSpPr/>
          <p:nvPr/>
        </p:nvSpPr>
        <p:spPr>
          <a:xfrm>
            <a:off x="1726408" y="5195315"/>
            <a:ext cx="4320000" cy="288000"/>
          </a:xfrm>
          <a:prstGeom prst="chevron">
            <a:avLst/>
          </a:prstGeom>
          <a:solidFill>
            <a:srgbClr val="D17930"/>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6" name="Rechteck 65">
            <a:extLst>
              <a:ext uri="{FF2B5EF4-FFF2-40B4-BE49-F238E27FC236}">
                <a16:creationId xmlns:a16="http://schemas.microsoft.com/office/drawing/2014/main" id="{C9546D9E-85A0-4EB7-BDEC-F8B0B16F5C01}"/>
              </a:ext>
            </a:extLst>
          </p:cNvPr>
          <p:cNvSpPr/>
          <p:nvPr/>
        </p:nvSpPr>
        <p:spPr>
          <a:xfrm>
            <a:off x="1883092" y="5213342"/>
            <a:ext cx="3478837"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Il carattere distintivo della vostra impresa</a:t>
            </a:r>
          </a:p>
        </p:txBody>
      </p:sp>
      <p:sp>
        <p:nvSpPr>
          <p:cNvPr id="67" name="Rechteck 66">
            <a:extLst>
              <a:ext uri="{FF2B5EF4-FFF2-40B4-BE49-F238E27FC236}">
                <a16:creationId xmlns:a16="http://schemas.microsoft.com/office/drawing/2014/main" id="{7BAAE6B8-3CCA-48F9-901E-FCA9011DE531}"/>
              </a:ext>
            </a:extLst>
          </p:cNvPr>
          <p:cNvSpPr/>
          <p:nvPr/>
        </p:nvSpPr>
        <p:spPr>
          <a:xfrm>
            <a:off x="1094590" y="5206717"/>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 3.7</a:t>
            </a:r>
          </a:p>
        </p:txBody>
      </p:sp>
      <p:sp>
        <p:nvSpPr>
          <p:cNvPr id="72" name="Rectangle 2">
            <a:extLst>
              <a:ext uri="{FF2B5EF4-FFF2-40B4-BE49-F238E27FC236}">
                <a16:creationId xmlns:a16="http://schemas.microsoft.com/office/drawing/2014/main" id="{90F56E34-D935-4658-B570-15D1344577EA}"/>
              </a:ext>
            </a:extLst>
          </p:cNvPr>
          <p:cNvSpPr txBox="1">
            <a:spLocks noChangeArrowheads="1"/>
          </p:cNvSpPr>
          <p:nvPr/>
        </p:nvSpPr>
        <p:spPr bwMode="auto">
          <a:xfrm>
            <a:off x="6380597" y="2899794"/>
            <a:ext cx="4890783" cy="214913"/>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fr-FR" sz="1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Modulo 4: Marketing per imprenditrici e imprenditori</a:t>
            </a:r>
          </a:p>
        </p:txBody>
      </p:sp>
      <p:sp>
        <p:nvSpPr>
          <p:cNvPr id="46" name="Rechteck 45">
            <a:extLst>
              <a:ext uri="{FF2B5EF4-FFF2-40B4-BE49-F238E27FC236}">
                <a16:creationId xmlns:a16="http://schemas.microsoft.com/office/drawing/2014/main" id="{3B49DB26-40C1-499B-8A24-379FA3940A2C}"/>
              </a:ext>
            </a:extLst>
          </p:cNvPr>
          <p:cNvSpPr/>
          <p:nvPr/>
        </p:nvSpPr>
        <p:spPr>
          <a:xfrm>
            <a:off x="1059946" y="3581913"/>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 3.2</a:t>
            </a:r>
          </a:p>
        </p:txBody>
      </p:sp>
      <p:sp>
        <p:nvSpPr>
          <p:cNvPr id="47" name="Pfeil: Fünfeck 46">
            <a:extLst>
              <a:ext uri="{FF2B5EF4-FFF2-40B4-BE49-F238E27FC236}">
                <a16:creationId xmlns:a16="http://schemas.microsoft.com/office/drawing/2014/main" id="{F3B22221-CB6B-49AF-80DC-46D9EC9129E9}"/>
              </a:ext>
            </a:extLst>
          </p:cNvPr>
          <p:cNvSpPr/>
          <p:nvPr/>
        </p:nvSpPr>
        <p:spPr>
          <a:xfrm>
            <a:off x="6380932" y="3540287"/>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5" name="Pfeil: Chevron 54">
            <a:extLst>
              <a:ext uri="{FF2B5EF4-FFF2-40B4-BE49-F238E27FC236}">
                <a16:creationId xmlns:a16="http://schemas.microsoft.com/office/drawing/2014/main" id="{6AA029FC-6328-4845-83A6-5B0F48BC0E1C}"/>
              </a:ext>
            </a:extLst>
          </p:cNvPr>
          <p:cNvSpPr/>
          <p:nvPr/>
        </p:nvSpPr>
        <p:spPr>
          <a:xfrm>
            <a:off x="7056793" y="3540286"/>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6" name="Rechteck 55">
            <a:extLst>
              <a:ext uri="{FF2B5EF4-FFF2-40B4-BE49-F238E27FC236}">
                <a16:creationId xmlns:a16="http://schemas.microsoft.com/office/drawing/2014/main" id="{5DCDE093-C8D8-4E8F-8AFF-D089F5F17745}"/>
              </a:ext>
            </a:extLst>
          </p:cNvPr>
          <p:cNvSpPr/>
          <p:nvPr/>
        </p:nvSpPr>
        <p:spPr>
          <a:xfrm>
            <a:off x="7211474" y="3558313"/>
            <a:ext cx="1771639"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Le 4P del Marketing</a:t>
            </a:r>
          </a:p>
        </p:txBody>
      </p:sp>
      <p:sp>
        <p:nvSpPr>
          <p:cNvPr id="57" name="Rechteck 56">
            <a:extLst>
              <a:ext uri="{FF2B5EF4-FFF2-40B4-BE49-F238E27FC236}">
                <a16:creationId xmlns:a16="http://schemas.microsoft.com/office/drawing/2014/main" id="{9554042C-B881-4C1A-8196-94886CF4A365}"/>
              </a:ext>
            </a:extLst>
          </p:cNvPr>
          <p:cNvSpPr/>
          <p:nvPr/>
        </p:nvSpPr>
        <p:spPr>
          <a:xfrm>
            <a:off x="6422972" y="3551688"/>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 4.2</a:t>
            </a:r>
          </a:p>
        </p:txBody>
      </p:sp>
      <p:sp>
        <p:nvSpPr>
          <p:cNvPr id="59" name="Pfeil: Fünfeck 58">
            <a:extLst>
              <a:ext uri="{FF2B5EF4-FFF2-40B4-BE49-F238E27FC236}">
                <a16:creationId xmlns:a16="http://schemas.microsoft.com/office/drawing/2014/main" id="{91318C3E-11B3-4B93-A02F-2F166945EFB4}"/>
              </a:ext>
            </a:extLst>
          </p:cNvPr>
          <p:cNvSpPr/>
          <p:nvPr/>
        </p:nvSpPr>
        <p:spPr>
          <a:xfrm>
            <a:off x="6384247" y="4207293"/>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8" name="Pfeil: Chevron 67">
            <a:extLst>
              <a:ext uri="{FF2B5EF4-FFF2-40B4-BE49-F238E27FC236}">
                <a16:creationId xmlns:a16="http://schemas.microsoft.com/office/drawing/2014/main" id="{3913DC39-A0D6-4C1D-8F3D-D2502D091024}"/>
              </a:ext>
            </a:extLst>
          </p:cNvPr>
          <p:cNvSpPr/>
          <p:nvPr/>
        </p:nvSpPr>
        <p:spPr>
          <a:xfrm>
            <a:off x="7060108" y="4207292"/>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9" name="Rechteck 68">
            <a:extLst>
              <a:ext uri="{FF2B5EF4-FFF2-40B4-BE49-F238E27FC236}">
                <a16:creationId xmlns:a16="http://schemas.microsoft.com/office/drawing/2014/main" id="{3C9C0480-126A-46A9-B40D-D559AB48904F}"/>
              </a:ext>
            </a:extLst>
          </p:cNvPr>
          <p:cNvSpPr/>
          <p:nvPr/>
        </p:nvSpPr>
        <p:spPr>
          <a:xfrm>
            <a:off x="7214789" y="4225319"/>
            <a:ext cx="2448106"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i="0" u="none" strike="noStrike" kern="0" cap="none" spc="0" normalizeH="0" baseline="0" noProof="0" dirty="0">
                <a:ln>
                  <a:noFill/>
                </a:ln>
                <a:solidFill>
                  <a:schemeClr val="bg1"/>
                </a:solidFill>
                <a:effectLst/>
                <a:uLnTx/>
                <a:uFillTx/>
                <a:latin typeface="Century Gothic" panose="020B0502020202020204" pitchFamily="34" charset="0"/>
                <a:ea typeface="+mn-ea"/>
                <a:cs typeface="+mn-cs"/>
              </a:rPr>
              <a:t>Il vostro concetto marketing</a:t>
            </a:r>
          </a:p>
        </p:txBody>
      </p:sp>
      <p:sp>
        <p:nvSpPr>
          <p:cNvPr id="70" name="Rechteck 69">
            <a:extLst>
              <a:ext uri="{FF2B5EF4-FFF2-40B4-BE49-F238E27FC236}">
                <a16:creationId xmlns:a16="http://schemas.microsoft.com/office/drawing/2014/main" id="{4AB0F61D-C01A-4FCF-87B9-044C75102C63}"/>
              </a:ext>
            </a:extLst>
          </p:cNvPr>
          <p:cNvSpPr/>
          <p:nvPr/>
        </p:nvSpPr>
        <p:spPr>
          <a:xfrm>
            <a:off x="6426287" y="4218694"/>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 4.4</a:t>
            </a:r>
          </a:p>
        </p:txBody>
      </p:sp>
      <p:sp>
        <p:nvSpPr>
          <p:cNvPr id="71" name="Pfeil: Fünfeck 70">
            <a:extLst>
              <a:ext uri="{FF2B5EF4-FFF2-40B4-BE49-F238E27FC236}">
                <a16:creationId xmlns:a16="http://schemas.microsoft.com/office/drawing/2014/main" id="{79AD3CCE-3A31-45AD-8DDF-23EFB6E8F323}"/>
              </a:ext>
            </a:extLst>
          </p:cNvPr>
          <p:cNvSpPr/>
          <p:nvPr/>
        </p:nvSpPr>
        <p:spPr>
          <a:xfrm>
            <a:off x="6378348" y="3231851"/>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3" name="Pfeil: Chevron 72">
            <a:extLst>
              <a:ext uri="{FF2B5EF4-FFF2-40B4-BE49-F238E27FC236}">
                <a16:creationId xmlns:a16="http://schemas.microsoft.com/office/drawing/2014/main" id="{F2F72190-C1CF-4D8E-A016-1510985215B5}"/>
              </a:ext>
            </a:extLst>
          </p:cNvPr>
          <p:cNvSpPr/>
          <p:nvPr/>
        </p:nvSpPr>
        <p:spPr>
          <a:xfrm>
            <a:off x="7054209" y="3231850"/>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4" name="Rechteck 73">
            <a:extLst>
              <a:ext uri="{FF2B5EF4-FFF2-40B4-BE49-F238E27FC236}">
                <a16:creationId xmlns:a16="http://schemas.microsoft.com/office/drawing/2014/main" id="{51F9A5DE-6D24-442B-868C-A7ECA454DFE7}"/>
              </a:ext>
            </a:extLst>
          </p:cNvPr>
          <p:cNvSpPr/>
          <p:nvPr/>
        </p:nvSpPr>
        <p:spPr>
          <a:xfrm>
            <a:off x="7208890" y="3249877"/>
            <a:ext cx="2627642"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Marketing per MyBambooBike</a:t>
            </a:r>
          </a:p>
        </p:txBody>
      </p:sp>
      <p:sp>
        <p:nvSpPr>
          <p:cNvPr id="75" name="Rechteck 74">
            <a:extLst>
              <a:ext uri="{FF2B5EF4-FFF2-40B4-BE49-F238E27FC236}">
                <a16:creationId xmlns:a16="http://schemas.microsoft.com/office/drawing/2014/main" id="{AD11AE00-0088-49BD-89DA-2FD6B5EF9DDE}"/>
              </a:ext>
            </a:extLst>
          </p:cNvPr>
          <p:cNvSpPr/>
          <p:nvPr/>
        </p:nvSpPr>
        <p:spPr>
          <a:xfrm>
            <a:off x="6420388" y="3243252"/>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 4.1</a:t>
            </a:r>
          </a:p>
        </p:txBody>
      </p:sp>
      <p:sp>
        <p:nvSpPr>
          <p:cNvPr id="80" name="Pfeil: Fünfeck 79">
            <a:extLst>
              <a:ext uri="{FF2B5EF4-FFF2-40B4-BE49-F238E27FC236}">
                <a16:creationId xmlns:a16="http://schemas.microsoft.com/office/drawing/2014/main" id="{7FEB304A-C0EF-4A43-8B04-43BAD484DC7E}"/>
              </a:ext>
            </a:extLst>
          </p:cNvPr>
          <p:cNvSpPr/>
          <p:nvPr/>
        </p:nvSpPr>
        <p:spPr>
          <a:xfrm>
            <a:off x="6377623" y="4550604"/>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1" name="Pfeil: Chevron 80">
            <a:extLst>
              <a:ext uri="{FF2B5EF4-FFF2-40B4-BE49-F238E27FC236}">
                <a16:creationId xmlns:a16="http://schemas.microsoft.com/office/drawing/2014/main" id="{C4BFEBD5-DC98-4288-960C-B9FDCDB333FA}"/>
              </a:ext>
            </a:extLst>
          </p:cNvPr>
          <p:cNvSpPr/>
          <p:nvPr/>
        </p:nvSpPr>
        <p:spPr>
          <a:xfrm>
            <a:off x="7053484" y="4550603"/>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2" name="Rechteck 81">
            <a:extLst>
              <a:ext uri="{FF2B5EF4-FFF2-40B4-BE49-F238E27FC236}">
                <a16:creationId xmlns:a16="http://schemas.microsoft.com/office/drawing/2014/main" id="{DE8BF1DB-9C4D-4BD1-99BC-E94D8A5DEC52}"/>
              </a:ext>
            </a:extLst>
          </p:cNvPr>
          <p:cNvSpPr/>
          <p:nvPr/>
        </p:nvSpPr>
        <p:spPr>
          <a:xfrm>
            <a:off x="7217763" y="4568015"/>
            <a:ext cx="2645276"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i="0" u="none" strike="noStrike" kern="0" cap="none" spc="0" normalizeH="0" baseline="0" noProof="0" dirty="0">
                <a:ln>
                  <a:noFill/>
                </a:ln>
                <a:solidFill>
                  <a:schemeClr val="bg1"/>
                </a:solidFill>
                <a:effectLst/>
                <a:uLnTx/>
                <a:uFillTx/>
                <a:latin typeface="Century Gothic" panose="020B0502020202020204" pitchFamily="34" charset="0"/>
                <a:ea typeface="+mn-ea"/>
                <a:cs typeface="+mn-cs"/>
              </a:rPr>
              <a:t>Caso di studio: «Coffee Circle»</a:t>
            </a:r>
          </a:p>
        </p:txBody>
      </p:sp>
      <p:sp>
        <p:nvSpPr>
          <p:cNvPr id="83" name="Rechteck 82">
            <a:extLst>
              <a:ext uri="{FF2B5EF4-FFF2-40B4-BE49-F238E27FC236}">
                <a16:creationId xmlns:a16="http://schemas.microsoft.com/office/drawing/2014/main" id="{16701557-C261-4FEF-9365-C4222275A5BC}"/>
              </a:ext>
            </a:extLst>
          </p:cNvPr>
          <p:cNvSpPr/>
          <p:nvPr/>
        </p:nvSpPr>
        <p:spPr>
          <a:xfrm>
            <a:off x="6419663" y="4562005"/>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 4.5</a:t>
            </a:r>
          </a:p>
        </p:txBody>
      </p:sp>
      <p:sp>
        <p:nvSpPr>
          <p:cNvPr id="76" name="Pfeil: Fünfeck 75">
            <a:extLst>
              <a:ext uri="{FF2B5EF4-FFF2-40B4-BE49-F238E27FC236}">
                <a16:creationId xmlns:a16="http://schemas.microsoft.com/office/drawing/2014/main" id="{56B4C91C-866B-4723-9D75-5E1DAA275F4B}"/>
              </a:ext>
            </a:extLst>
          </p:cNvPr>
          <p:cNvSpPr/>
          <p:nvPr/>
        </p:nvSpPr>
        <p:spPr>
          <a:xfrm>
            <a:off x="1042994" y="1098049"/>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7" name="Pfeil: Chevron 76">
            <a:extLst>
              <a:ext uri="{FF2B5EF4-FFF2-40B4-BE49-F238E27FC236}">
                <a16:creationId xmlns:a16="http://schemas.microsoft.com/office/drawing/2014/main" id="{71D81CE5-EF1A-4311-A791-2D5192FB47EE}"/>
              </a:ext>
            </a:extLst>
          </p:cNvPr>
          <p:cNvSpPr/>
          <p:nvPr/>
        </p:nvSpPr>
        <p:spPr>
          <a:xfrm>
            <a:off x="1703802" y="1098564"/>
            <a:ext cx="4320000" cy="288000"/>
          </a:xfrm>
          <a:prstGeom prst="chevron">
            <a:avLst>
              <a:gd name="adj" fmla="val 50000"/>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8" name="Rechteck 77">
            <a:extLst>
              <a:ext uri="{FF2B5EF4-FFF2-40B4-BE49-F238E27FC236}">
                <a16:creationId xmlns:a16="http://schemas.microsoft.com/office/drawing/2014/main" id="{FB25EA9F-D9A9-46F2-95C2-76F727AB0828}"/>
              </a:ext>
            </a:extLst>
          </p:cNvPr>
          <p:cNvSpPr/>
          <p:nvPr/>
        </p:nvSpPr>
        <p:spPr>
          <a:xfrm>
            <a:off x="1874834" y="1116075"/>
            <a:ext cx="133081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Video myidea</a:t>
            </a:r>
          </a:p>
        </p:txBody>
      </p:sp>
      <p:sp>
        <p:nvSpPr>
          <p:cNvPr id="79" name="Rechteck 78">
            <a:extLst>
              <a:ext uri="{FF2B5EF4-FFF2-40B4-BE49-F238E27FC236}">
                <a16:creationId xmlns:a16="http://schemas.microsoft.com/office/drawing/2014/main" id="{6B6B3C59-7967-402A-8EB8-EBB18861E264}"/>
              </a:ext>
            </a:extLst>
          </p:cNvPr>
          <p:cNvSpPr/>
          <p:nvPr/>
        </p:nvSpPr>
        <p:spPr>
          <a:xfrm>
            <a:off x="1076807" y="1109450"/>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 1.1</a:t>
            </a:r>
          </a:p>
        </p:txBody>
      </p:sp>
      <p:sp>
        <p:nvSpPr>
          <p:cNvPr id="85" name="Pfeil: Fünfeck 84">
            <a:extLst>
              <a:ext uri="{FF2B5EF4-FFF2-40B4-BE49-F238E27FC236}">
                <a16:creationId xmlns:a16="http://schemas.microsoft.com/office/drawing/2014/main" id="{8875EB6D-BBC3-45CE-AC6E-D410FA887737}"/>
              </a:ext>
            </a:extLst>
          </p:cNvPr>
          <p:cNvSpPr/>
          <p:nvPr/>
        </p:nvSpPr>
        <p:spPr>
          <a:xfrm>
            <a:off x="1042994" y="1420240"/>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6" name="Pfeil: Chevron 85">
            <a:extLst>
              <a:ext uri="{FF2B5EF4-FFF2-40B4-BE49-F238E27FC236}">
                <a16:creationId xmlns:a16="http://schemas.microsoft.com/office/drawing/2014/main" id="{0084D277-AC4B-49F8-9604-F71EEB454D00}"/>
              </a:ext>
            </a:extLst>
          </p:cNvPr>
          <p:cNvSpPr/>
          <p:nvPr/>
        </p:nvSpPr>
        <p:spPr>
          <a:xfrm>
            <a:off x="1726408" y="1420239"/>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7" name="Rechteck 86">
            <a:extLst>
              <a:ext uri="{FF2B5EF4-FFF2-40B4-BE49-F238E27FC236}">
                <a16:creationId xmlns:a16="http://schemas.microsoft.com/office/drawing/2014/main" id="{9B0009CD-6256-42ED-BEF9-04006BB48F81}"/>
              </a:ext>
            </a:extLst>
          </p:cNvPr>
          <p:cNvSpPr/>
          <p:nvPr/>
        </p:nvSpPr>
        <p:spPr>
          <a:xfrm>
            <a:off x="1868210" y="1438266"/>
            <a:ext cx="1630575"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Sviluppare le idee</a:t>
            </a:r>
          </a:p>
        </p:txBody>
      </p:sp>
      <p:sp>
        <p:nvSpPr>
          <p:cNvPr id="88" name="Rechteck 87">
            <a:extLst>
              <a:ext uri="{FF2B5EF4-FFF2-40B4-BE49-F238E27FC236}">
                <a16:creationId xmlns:a16="http://schemas.microsoft.com/office/drawing/2014/main" id="{11438DEC-0A33-4226-9040-F3290D3E0AE7}"/>
              </a:ext>
            </a:extLst>
          </p:cNvPr>
          <p:cNvSpPr/>
          <p:nvPr/>
        </p:nvSpPr>
        <p:spPr>
          <a:xfrm>
            <a:off x="1079708" y="1431641"/>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 1.2</a:t>
            </a:r>
          </a:p>
        </p:txBody>
      </p:sp>
      <p:sp>
        <p:nvSpPr>
          <p:cNvPr id="89" name="Pfeil: Fünfeck 88">
            <a:extLst>
              <a:ext uri="{FF2B5EF4-FFF2-40B4-BE49-F238E27FC236}">
                <a16:creationId xmlns:a16="http://schemas.microsoft.com/office/drawing/2014/main" id="{4C16D6C3-8521-4F6D-80DC-F278AA2AF30B}"/>
              </a:ext>
            </a:extLst>
          </p:cNvPr>
          <p:cNvSpPr/>
          <p:nvPr/>
        </p:nvSpPr>
        <p:spPr>
          <a:xfrm>
            <a:off x="1042994" y="1742431"/>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0" name="Pfeil: Chevron 89">
            <a:extLst>
              <a:ext uri="{FF2B5EF4-FFF2-40B4-BE49-F238E27FC236}">
                <a16:creationId xmlns:a16="http://schemas.microsoft.com/office/drawing/2014/main" id="{C338C7E1-E487-4894-B831-EEBE9CFA4461}"/>
              </a:ext>
            </a:extLst>
          </p:cNvPr>
          <p:cNvSpPr/>
          <p:nvPr/>
        </p:nvSpPr>
        <p:spPr>
          <a:xfrm>
            <a:off x="1726408" y="1742430"/>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1" name="Rechteck 90">
            <a:extLst>
              <a:ext uri="{FF2B5EF4-FFF2-40B4-BE49-F238E27FC236}">
                <a16:creationId xmlns:a16="http://schemas.microsoft.com/office/drawing/2014/main" id="{410C3AA3-1F43-436E-882E-B89783DF9DA5}"/>
              </a:ext>
            </a:extLst>
          </p:cNvPr>
          <p:cNvSpPr/>
          <p:nvPr/>
        </p:nvSpPr>
        <p:spPr>
          <a:xfrm>
            <a:off x="1861584" y="1760457"/>
            <a:ext cx="2779928"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Valutazione e scelta </a:t>
            </a:r>
            <a:r>
              <a:rPr kumimoji="0" lang="it-IT" sz="1300" i="0" u="none" strike="noStrike" kern="0" cap="none" spc="0" normalizeH="0" baseline="0" noProof="0" dirty="0">
                <a:ln>
                  <a:noFill/>
                </a:ln>
                <a:solidFill>
                  <a:schemeClr val="bg1"/>
                </a:solidFill>
                <a:effectLst/>
                <a:uLnTx/>
                <a:uFillTx/>
                <a:latin typeface="Century Gothic" panose="020B0502020202020204" pitchFamily="34" charset="0"/>
                <a:ea typeface="+mn-ea"/>
                <a:cs typeface="+mn-cs"/>
              </a:rPr>
              <a:t>delle</a:t>
            </a: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idee </a:t>
            </a:r>
          </a:p>
        </p:txBody>
      </p:sp>
      <p:sp>
        <p:nvSpPr>
          <p:cNvPr id="92" name="Rechteck 91">
            <a:extLst>
              <a:ext uri="{FF2B5EF4-FFF2-40B4-BE49-F238E27FC236}">
                <a16:creationId xmlns:a16="http://schemas.microsoft.com/office/drawing/2014/main" id="{E337EF38-1CE4-4EAD-895A-C23BD80619D6}"/>
              </a:ext>
            </a:extLst>
          </p:cNvPr>
          <p:cNvSpPr/>
          <p:nvPr/>
        </p:nvSpPr>
        <p:spPr>
          <a:xfrm>
            <a:off x="1073082" y="1753832"/>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 1.3</a:t>
            </a:r>
          </a:p>
        </p:txBody>
      </p:sp>
      <p:sp>
        <p:nvSpPr>
          <p:cNvPr id="93" name="Pfeil: Fünfeck 92">
            <a:extLst>
              <a:ext uri="{FF2B5EF4-FFF2-40B4-BE49-F238E27FC236}">
                <a16:creationId xmlns:a16="http://schemas.microsoft.com/office/drawing/2014/main" id="{B9827DCB-C56A-4E8E-A087-34DDA2EBA2AA}"/>
              </a:ext>
            </a:extLst>
          </p:cNvPr>
          <p:cNvSpPr/>
          <p:nvPr/>
        </p:nvSpPr>
        <p:spPr>
          <a:xfrm>
            <a:off x="1042994" y="2077176"/>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4" name="Pfeil: Chevron 93">
            <a:extLst>
              <a:ext uri="{FF2B5EF4-FFF2-40B4-BE49-F238E27FC236}">
                <a16:creationId xmlns:a16="http://schemas.microsoft.com/office/drawing/2014/main" id="{3B6AB07E-5B3C-4D37-9900-BEB08C18DF0A}"/>
              </a:ext>
            </a:extLst>
          </p:cNvPr>
          <p:cNvSpPr/>
          <p:nvPr/>
        </p:nvSpPr>
        <p:spPr>
          <a:xfrm>
            <a:off x="1726408" y="2077175"/>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5" name="Rechteck 94">
            <a:extLst>
              <a:ext uri="{FF2B5EF4-FFF2-40B4-BE49-F238E27FC236}">
                <a16:creationId xmlns:a16="http://schemas.microsoft.com/office/drawing/2014/main" id="{62B5C79F-EFA7-493C-9B40-799E9F07B241}"/>
              </a:ext>
            </a:extLst>
          </p:cNvPr>
          <p:cNvSpPr/>
          <p:nvPr/>
        </p:nvSpPr>
        <p:spPr>
          <a:xfrm>
            <a:off x="1861584" y="2095202"/>
            <a:ext cx="369043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Costituzione del gruppo e sviluppo del logo</a:t>
            </a:r>
          </a:p>
        </p:txBody>
      </p:sp>
      <p:sp>
        <p:nvSpPr>
          <p:cNvPr id="96" name="Rechteck 95">
            <a:extLst>
              <a:ext uri="{FF2B5EF4-FFF2-40B4-BE49-F238E27FC236}">
                <a16:creationId xmlns:a16="http://schemas.microsoft.com/office/drawing/2014/main" id="{0BAF233E-F3C9-43C8-B264-E12B5B952A31}"/>
              </a:ext>
            </a:extLst>
          </p:cNvPr>
          <p:cNvSpPr/>
          <p:nvPr/>
        </p:nvSpPr>
        <p:spPr>
          <a:xfrm>
            <a:off x="1073082" y="2088577"/>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 1.4</a:t>
            </a:r>
          </a:p>
        </p:txBody>
      </p:sp>
      <p:sp>
        <p:nvSpPr>
          <p:cNvPr id="97" name="Pfeil: Fünfeck 96">
            <a:extLst>
              <a:ext uri="{FF2B5EF4-FFF2-40B4-BE49-F238E27FC236}">
                <a16:creationId xmlns:a16="http://schemas.microsoft.com/office/drawing/2014/main" id="{74042375-305F-41D2-8251-60E168190FB8}"/>
              </a:ext>
            </a:extLst>
          </p:cNvPr>
          <p:cNvSpPr/>
          <p:nvPr/>
        </p:nvSpPr>
        <p:spPr>
          <a:xfrm>
            <a:off x="1042994" y="2423015"/>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8" name="Pfeil: Chevron 97">
            <a:extLst>
              <a:ext uri="{FF2B5EF4-FFF2-40B4-BE49-F238E27FC236}">
                <a16:creationId xmlns:a16="http://schemas.microsoft.com/office/drawing/2014/main" id="{7FC547AD-EA34-4663-8594-3B60096A257B}"/>
              </a:ext>
            </a:extLst>
          </p:cNvPr>
          <p:cNvSpPr/>
          <p:nvPr/>
        </p:nvSpPr>
        <p:spPr>
          <a:xfrm>
            <a:off x="1726408" y="2423014"/>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9" name="Rechteck 98">
            <a:extLst>
              <a:ext uri="{FF2B5EF4-FFF2-40B4-BE49-F238E27FC236}">
                <a16:creationId xmlns:a16="http://schemas.microsoft.com/office/drawing/2014/main" id="{D4C08B9B-E005-4C34-8A3B-74782DE122CB}"/>
              </a:ext>
            </a:extLst>
          </p:cNvPr>
          <p:cNvSpPr/>
          <p:nvPr/>
        </p:nvSpPr>
        <p:spPr>
          <a:xfrm>
            <a:off x="1874834" y="2432093"/>
            <a:ext cx="2770310"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i="0" u="none" strike="noStrike" kern="0" cap="none" spc="0" normalizeH="0" baseline="0" noProof="0" dirty="0">
                <a:ln>
                  <a:noFill/>
                </a:ln>
                <a:solidFill>
                  <a:schemeClr val="bg1"/>
                </a:solidFill>
                <a:effectLst/>
                <a:uLnTx/>
                <a:uFillTx/>
                <a:latin typeface="Century Gothic" panose="020B0502020202020204" pitchFamily="34" charset="0"/>
                <a:ea typeface="+mn-ea"/>
                <a:cs typeface="+mn-cs"/>
              </a:rPr>
              <a:t>Caso di studio: «Meublogramm»</a:t>
            </a:r>
          </a:p>
        </p:txBody>
      </p:sp>
      <p:sp>
        <p:nvSpPr>
          <p:cNvPr id="100" name="Rechteck 99">
            <a:extLst>
              <a:ext uri="{FF2B5EF4-FFF2-40B4-BE49-F238E27FC236}">
                <a16:creationId xmlns:a16="http://schemas.microsoft.com/office/drawing/2014/main" id="{61DDCD77-E110-4D08-90BF-4EA9DB2F9ABE}"/>
              </a:ext>
            </a:extLst>
          </p:cNvPr>
          <p:cNvSpPr/>
          <p:nvPr/>
        </p:nvSpPr>
        <p:spPr>
          <a:xfrm>
            <a:off x="1073082" y="2434416"/>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 1.5</a:t>
            </a:r>
          </a:p>
        </p:txBody>
      </p:sp>
      <p:sp>
        <p:nvSpPr>
          <p:cNvPr id="103" name="Pfeil: Fünfeck 102">
            <a:extLst>
              <a:ext uri="{FF2B5EF4-FFF2-40B4-BE49-F238E27FC236}">
                <a16:creationId xmlns:a16="http://schemas.microsoft.com/office/drawing/2014/main" id="{FA68A563-9835-4703-A4B5-F0EAB56C889A}"/>
              </a:ext>
            </a:extLst>
          </p:cNvPr>
          <p:cNvSpPr/>
          <p:nvPr/>
        </p:nvSpPr>
        <p:spPr>
          <a:xfrm>
            <a:off x="1048519" y="5539493"/>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4" name="Pfeil: Chevron 103">
            <a:extLst>
              <a:ext uri="{FF2B5EF4-FFF2-40B4-BE49-F238E27FC236}">
                <a16:creationId xmlns:a16="http://schemas.microsoft.com/office/drawing/2014/main" id="{2620366C-60B7-417E-9279-F12804C12CA4}"/>
              </a:ext>
            </a:extLst>
          </p:cNvPr>
          <p:cNvSpPr/>
          <p:nvPr/>
        </p:nvSpPr>
        <p:spPr>
          <a:xfrm>
            <a:off x="1731933" y="5539492"/>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5" name="Rechteck 104">
            <a:extLst>
              <a:ext uri="{FF2B5EF4-FFF2-40B4-BE49-F238E27FC236}">
                <a16:creationId xmlns:a16="http://schemas.microsoft.com/office/drawing/2014/main" id="{1969B82E-A24E-4521-9C04-EF3F52B3BCCE}"/>
              </a:ext>
            </a:extLst>
          </p:cNvPr>
          <p:cNvSpPr/>
          <p:nvPr/>
        </p:nvSpPr>
        <p:spPr>
          <a:xfrm>
            <a:off x="1881954" y="5557519"/>
            <a:ext cx="4258115" cy="272382"/>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i="0" u="none" strike="noStrike" kern="0" cap="none" spc="0" normalizeH="0" baseline="0" noProof="0" dirty="0">
                <a:ln>
                  <a:noFill/>
                </a:ln>
                <a:solidFill>
                  <a:schemeClr val="bg1"/>
                </a:solidFill>
                <a:effectLst/>
                <a:uLnTx/>
                <a:uFillTx/>
                <a:latin typeface="Century Gothic" panose="020B0502020202020204" pitchFamily="34" charset="0"/>
                <a:ea typeface="+mn-ea"/>
                <a:cs typeface="+mn-cs"/>
              </a:rPr>
              <a:t>Caso di studio: «Il sogno del proprio Caffè»</a:t>
            </a:r>
          </a:p>
        </p:txBody>
      </p:sp>
      <p:sp>
        <p:nvSpPr>
          <p:cNvPr id="106" name="Rechteck 105">
            <a:extLst>
              <a:ext uri="{FF2B5EF4-FFF2-40B4-BE49-F238E27FC236}">
                <a16:creationId xmlns:a16="http://schemas.microsoft.com/office/drawing/2014/main" id="{2FFB7168-773C-453E-AD1D-182305403492}"/>
              </a:ext>
            </a:extLst>
          </p:cNvPr>
          <p:cNvSpPr/>
          <p:nvPr/>
        </p:nvSpPr>
        <p:spPr>
          <a:xfrm>
            <a:off x="1093453" y="5550894"/>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 3.8</a:t>
            </a:r>
          </a:p>
        </p:txBody>
      </p:sp>
      <p:sp>
        <p:nvSpPr>
          <p:cNvPr id="111" name="Pfeil: Fünfeck 110">
            <a:extLst>
              <a:ext uri="{FF2B5EF4-FFF2-40B4-BE49-F238E27FC236}">
                <a16:creationId xmlns:a16="http://schemas.microsoft.com/office/drawing/2014/main" id="{8E305B6E-2917-438D-B669-79DB2753CCC7}"/>
              </a:ext>
            </a:extLst>
          </p:cNvPr>
          <p:cNvSpPr/>
          <p:nvPr/>
        </p:nvSpPr>
        <p:spPr>
          <a:xfrm>
            <a:off x="6384473" y="3875660"/>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2" name="Pfeil: Chevron 111">
            <a:extLst>
              <a:ext uri="{FF2B5EF4-FFF2-40B4-BE49-F238E27FC236}">
                <a16:creationId xmlns:a16="http://schemas.microsoft.com/office/drawing/2014/main" id="{F402A965-185B-475A-A3CF-1C973DF03F1B}"/>
              </a:ext>
            </a:extLst>
          </p:cNvPr>
          <p:cNvSpPr/>
          <p:nvPr/>
        </p:nvSpPr>
        <p:spPr>
          <a:xfrm>
            <a:off x="7060334" y="3875659"/>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3" name="Rechteck 112">
            <a:extLst>
              <a:ext uri="{FF2B5EF4-FFF2-40B4-BE49-F238E27FC236}">
                <a16:creationId xmlns:a16="http://schemas.microsoft.com/office/drawing/2014/main" id="{BCE48B36-769F-4EE9-A1D2-E897D88CC613}"/>
              </a:ext>
            </a:extLst>
          </p:cNvPr>
          <p:cNvSpPr/>
          <p:nvPr/>
        </p:nvSpPr>
        <p:spPr>
          <a:xfrm>
            <a:off x="7215015" y="3893686"/>
            <a:ext cx="1236236"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Social Media</a:t>
            </a:r>
          </a:p>
        </p:txBody>
      </p:sp>
      <p:sp>
        <p:nvSpPr>
          <p:cNvPr id="114" name="Rechteck 113">
            <a:extLst>
              <a:ext uri="{FF2B5EF4-FFF2-40B4-BE49-F238E27FC236}">
                <a16:creationId xmlns:a16="http://schemas.microsoft.com/office/drawing/2014/main" id="{BB3C6E81-8E25-44DA-876B-DF846B53A05A}"/>
              </a:ext>
            </a:extLst>
          </p:cNvPr>
          <p:cNvSpPr/>
          <p:nvPr/>
        </p:nvSpPr>
        <p:spPr>
          <a:xfrm>
            <a:off x="6426513" y="3887061"/>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 4.3</a:t>
            </a:r>
          </a:p>
        </p:txBody>
      </p:sp>
      <p:sp>
        <p:nvSpPr>
          <p:cNvPr id="102" name="Pfeil: Fünfeck 101">
            <a:extLst>
              <a:ext uri="{FF2B5EF4-FFF2-40B4-BE49-F238E27FC236}">
                <a16:creationId xmlns:a16="http://schemas.microsoft.com/office/drawing/2014/main" id="{4F531F05-DC32-4DF2-8D28-2FF8BAFBFD2E}"/>
              </a:ext>
            </a:extLst>
          </p:cNvPr>
          <p:cNvSpPr/>
          <p:nvPr/>
        </p:nvSpPr>
        <p:spPr>
          <a:xfrm>
            <a:off x="1052746" y="6126050"/>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7" name="Pfeil: Fünfeck 106">
            <a:extLst>
              <a:ext uri="{FF2B5EF4-FFF2-40B4-BE49-F238E27FC236}">
                <a16:creationId xmlns:a16="http://schemas.microsoft.com/office/drawing/2014/main" id="{4BFC46DF-DFAE-47AF-B2E4-76C21AD4730D}"/>
              </a:ext>
            </a:extLst>
          </p:cNvPr>
          <p:cNvSpPr/>
          <p:nvPr/>
        </p:nvSpPr>
        <p:spPr>
          <a:xfrm>
            <a:off x="6346574" y="6123814"/>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8" name="Pfeil: Chevron 107">
            <a:extLst>
              <a:ext uri="{FF2B5EF4-FFF2-40B4-BE49-F238E27FC236}">
                <a16:creationId xmlns:a16="http://schemas.microsoft.com/office/drawing/2014/main" id="{E051BCFB-A7AC-47D4-BDDD-90E61CDA7E95}"/>
              </a:ext>
            </a:extLst>
          </p:cNvPr>
          <p:cNvSpPr/>
          <p:nvPr/>
        </p:nvSpPr>
        <p:spPr>
          <a:xfrm>
            <a:off x="7022435" y="6123813"/>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9" name="Rechteck 108">
            <a:extLst>
              <a:ext uri="{FF2B5EF4-FFF2-40B4-BE49-F238E27FC236}">
                <a16:creationId xmlns:a16="http://schemas.microsoft.com/office/drawing/2014/main" id="{34C3D619-3ECF-4B0D-A3EA-B82D16E25700}"/>
              </a:ext>
            </a:extLst>
          </p:cNvPr>
          <p:cNvSpPr/>
          <p:nvPr/>
        </p:nvSpPr>
        <p:spPr>
          <a:xfrm>
            <a:off x="7177116" y="6141840"/>
            <a:ext cx="433644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i="0" u="none" strike="noStrike" kern="0" cap="none" spc="0" normalizeH="0" baseline="0" noProof="0" dirty="0">
                <a:ln>
                  <a:noFill/>
                </a:ln>
                <a:solidFill>
                  <a:schemeClr val="bg1"/>
                </a:solidFill>
                <a:effectLst/>
                <a:uLnTx/>
                <a:uFillTx/>
                <a:latin typeface="Century Gothic" panose="020B0502020202020204" pitchFamily="34" charset="0"/>
                <a:ea typeface="+mn-ea"/>
                <a:cs typeface="+mn-cs"/>
              </a:rPr>
              <a:t>Casi di studio relativi a imprenditrici e imprenditori </a:t>
            </a:r>
          </a:p>
        </p:txBody>
      </p:sp>
      <p:sp>
        <p:nvSpPr>
          <p:cNvPr id="115" name="Pfeil: Fünfeck 114">
            <a:extLst>
              <a:ext uri="{FF2B5EF4-FFF2-40B4-BE49-F238E27FC236}">
                <a16:creationId xmlns:a16="http://schemas.microsoft.com/office/drawing/2014/main" id="{4DB0A6BD-892E-4838-B098-81063FA98E09}"/>
              </a:ext>
            </a:extLst>
          </p:cNvPr>
          <p:cNvSpPr/>
          <p:nvPr/>
        </p:nvSpPr>
        <p:spPr>
          <a:xfrm>
            <a:off x="1042995" y="6443985"/>
            <a:ext cx="802088"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6" name="Pfeil: Chevron 115">
            <a:extLst>
              <a:ext uri="{FF2B5EF4-FFF2-40B4-BE49-F238E27FC236}">
                <a16:creationId xmlns:a16="http://schemas.microsoft.com/office/drawing/2014/main" id="{74687C0B-B065-4738-AE6B-5DF5E10A83D6}"/>
              </a:ext>
            </a:extLst>
          </p:cNvPr>
          <p:cNvSpPr/>
          <p:nvPr/>
        </p:nvSpPr>
        <p:spPr>
          <a:xfrm>
            <a:off x="1739064" y="6443984"/>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7" name="Rechteck 116">
            <a:extLst>
              <a:ext uri="{FF2B5EF4-FFF2-40B4-BE49-F238E27FC236}">
                <a16:creationId xmlns:a16="http://schemas.microsoft.com/office/drawing/2014/main" id="{FA449FF2-430D-4333-BD39-A64C82282AA8}"/>
              </a:ext>
            </a:extLst>
          </p:cNvPr>
          <p:cNvSpPr/>
          <p:nvPr/>
        </p:nvSpPr>
        <p:spPr>
          <a:xfrm>
            <a:off x="1893745" y="6462011"/>
            <a:ext cx="3528530"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Sviluppo della </a:t>
            </a:r>
            <a:r>
              <a:rPr lang="it-IT" sz="1300" kern="0" dirty="0">
                <a:solidFill>
                  <a:prstClr val="white"/>
                </a:solidFill>
                <a:latin typeface="Century Gothic" panose="020B0502020202020204" pitchFamily="34" charset="0"/>
              </a:rPr>
              <a:t>vostra</a:t>
            </a: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idea imprenditoriale</a:t>
            </a:r>
            <a:endParaRPr kumimoji="0" lang="it-IT" sz="1300" i="0" u="none" strike="noStrike" kern="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119" name="Pfeil: Fünfeck 118">
            <a:extLst>
              <a:ext uri="{FF2B5EF4-FFF2-40B4-BE49-F238E27FC236}">
                <a16:creationId xmlns:a16="http://schemas.microsoft.com/office/drawing/2014/main" id="{435F113E-C5BC-4B59-B61A-2860C79AB9C3}"/>
              </a:ext>
            </a:extLst>
          </p:cNvPr>
          <p:cNvSpPr/>
          <p:nvPr/>
        </p:nvSpPr>
        <p:spPr>
          <a:xfrm>
            <a:off x="6350116" y="6446336"/>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0" name="Pfeil: Chevron 119">
            <a:extLst>
              <a:ext uri="{FF2B5EF4-FFF2-40B4-BE49-F238E27FC236}">
                <a16:creationId xmlns:a16="http://schemas.microsoft.com/office/drawing/2014/main" id="{9DC06D1D-CB63-4DAF-8664-2A52029B597F}"/>
              </a:ext>
            </a:extLst>
          </p:cNvPr>
          <p:cNvSpPr/>
          <p:nvPr/>
        </p:nvSpPr>
        <p:spPr>
          <a:xfrm>
            <a:off x="7025977" y="6446335"/>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1" name="Rechteck 120">
            <a:extLst>
              <a:ext uri="{FF2B5EF4-FFF2-40B4-BE49-F238E27FC236}">
                <a16:creationId xmlns:a16="http://schemas.microsoft.com/office/drawing/2014/main" id="{9E6ABDB2-38C4-4345-A8AA-335B6F7F9A46}"/>
              </a:ext>
            </a:extLst>
          </p:cNvPr>
          <p:cNvSpPr/>
          <p:nvPr/>
        </p:nvSpPr>
        <p:spPr>
          <a:xfrm>
            <a:off x="7180658" y="6464362"/>
            <a:ext cx="2172390"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Esempio MyBambooBike</a:t>
            </a:r>
          </a:p>
        </p:txBody>
      </p:sp>
      <p:sp>
        <p:nvSpPr>
          <p:cNvPr id="2" name="Rechteck 1">
            <a:extLst>
              <a:ext uri="{FF2B5EF4-FFF2-40B4-BE49-F238E27FC236}">
                <a16:creationId xmlns:a16="http://schemas.microsoft.com/office/drawing/2014/main" id="{FF77B241-203C-4943-A1B9-69F64BA9C7DF}"/>
              </a:ext>
            </a:extLst>
          </p:cNvPr>
          <p:cNvSpPr/>
          <p:nvPr/>
        </p:nvSpPr>
        <p:spPr>
          <a:xfrm>
            <a:off x="3655550" y="1098049"/>
            <a:ext cx="2248219" cy="288000"/>
          </a:xfrm>
          <a:prstGeom prst="rect">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6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Gleichschenkliges Dreieck 7">
            <a:extLst>
              <a:ext uri="{FF2B5EF4-FFF2-40B4-BE49-F238E27FC236}">
                <a16:creationId xmlns:a16="http://schemas.microsoft.com/office/drawing/2014/main" id="{70B12B5E-F95C-42CA-B2A6-10827A83FABD}"/>
              </a:ext>
            </a:extLst>
          </p:cNvPr>
          <p:cNvSpPr/>
          <p:nvPr/>
        </p:nvSpPr>
        <p:spPr>
          <a:xfrm rot="5400000">
            <a:off x="5828342" y="1171488"/>
            <a:ext cx="292259" cy="142159"/>
          </a:xfrm>
          <a:prstGeom prst="triangle">
            <a:avLst>
              <a:gd name="adj" fmla="val 52637"/>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6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0" name="Rechteck 109">
            <a:extLst>
              <a:ext uri="{FF2B5EF4-FFF2-40B4-BE49-F238E27FC236}">
                <a16:creationId xmlns:a16="http://schemas.microsoft.com/office/drawing/2014/main" id="{76DFDF78-105B-4519-9075-E70E723D0778}"/>
              </a:ext>
            </a:extLst>
          </p:cNvPr>
          <p:cNvSpPr/>
          <p:nvPr/>
        </p:nvSpPr>
        <p:spPr>
          <a:xfrm>
            <a:off x="3672684" y="1418621"/>
            <a:ext cx="2248219" cy="288000"/>
          </a:xfrm>
          <a:prstGeom prst="rect">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6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8" name="Gleichschenkliges Dreieck 117">
            <a:extLst>
              <a:ext uri="{FF2B5EF4-FFF2-40B4-BE49-F238E27FC236}">
                <a16:creationId xmlns:a16="http://schemas.microsoft.com/office/drawing/2014/main" id="{12E4C4FC-2033-4EA5-9415-54A8FF529A71}"/>
              </a:ext>
            </a:extLst>
          </p:cNvPr>
          <p:cNvSpPr/>
          <p:nvPr/>
        </p:nvSpPr>
        <p:spPr>
          <a:xfrm rot="5400000">
            <a:off x="5845476" y="1492060"/>
            <a:ext cx="292259" cy="142159"/>
          </a:xfrm>
          <a:prstGeom prst="triangle">
            <a:avLst>
              <a:gd name="adj" fmla="val 52637"/>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6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2" name="Pfeil: Chevron 121">
            <a:extLst>
              <a:ext uri="{FF2B5EF4-FFF2-40B4-BE49-F238E27FC236}">
                <a16:creationId xmlns:a16="http://schemas.microsoft.com/office/drawing/2014/main" id="{491BAC40-540B-4F31-8BAC-A8E683661169}"/>
              </a:ext>
            </a:extLst>
          </p:cNvPr>
          <p:cNvSpPr/>
          <p:nvPr/>
        </p:nvSpPr>
        <p:spPr>
          <a:xfrm>
            <a:off x="1726408" y="6123641"/>
            <a:ext cx="4332656" cy="288000"/>
          </a:xfrm>
          <a:prstGeom prst="chevron">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3" name="Rechteck 122">
            <a:extLst>
              <a:ext uri="{FF2B5EF4-FFF2-40B4-BE49-F238E27FC236}">
                <a16:creationId xmlns:a16="http://schemas.microsoft.com/office/drawing/2014/main" id="{58891002-D965-4EC5-8BB3-E761141CA19C}"/>
              </a:ext>
            </a:extLst>
          </p:cNvPr>
          <p:cNvSpPr/>
          <p:nvPr/>
        </p:nvSpPr>
        <p:spPr>
          <a:xfrm>
            <a:off x="1881953" y="6134345"/>
            <a:ext cx="3495437" cy="580672"/>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Conoscenze e </a:t>
            </a:r>
            <a:r>
              <a:rPr kumimoji="0" lang="it-IT" sz="1300" i="0" u="none" strike="noStrike" kern="0" cap="none" spc="0" normalizeH="0" baseline="0" noProof="0" dirty="0">
                <a:ln>
                  <a:noFill/>
                </a:ln>
                <a:solidFill>
                  <a:schemeClr val="bg1"/>
                </a:solidFill>
                <a:effectLst/>
                <a:uLnTx/>
                <a:uFillTx/>
                <a:latin typeface="Century Gothic" panose="020B0502020202020204" pitchFamily="34" charset="0"/>
                <a:ea typeface="+mn-ea"/>
                <a:cs typeface="+mn-cs"/>
              </a:rPr>
              <a:t>strumenti</a:t>
            </a:r>
          </a:p>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67065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54E074D8-2C7D-4F9B-890D-0FCBB65240A6}"/>
              </a:ext>
            </a:extLst>
          </p:cNvPr>
          <p:cNvSpPr txBox="1">
            <a:spLocks noChangeArrowheads="1"/>
          </p:cNvSpPr>
          <p:nvPr/>
        </p:nvSpPr>
        <p:spPr bwMode="auto">
          <a:xfrm>
            <a:off x="936801" y="107479"/>
            <a:ext cx="9406555" cy="657225"/>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fr-FR" sz="2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Indice – Moduli 5 e 6</a:t>
            </a:r>
          </a:p>
        </p:txBody>
      </p:sp>
      <p:sp>
        <p:nvSpPr>
          <p:cNvPr id="17" name="Rectangle 2">
            <a:extLst>
              <a:ext uri="{FF2B5EF4-FFF2-40B4-BE49-F238E27FC236}">
                <a16:creationId xmlns:a16="http://schemas.microsoft.com/office/drawing/2014/main" id="{6F865A6C-D2E5-4E9B-AA08-BDB171BF5319}"/>
              </a:ext>
            </a:extLst>
          </p:cNvPr>
          <p:cNvSpPr txBox="1">
            <a:spLocks noChangeArrowheads="1"/>
          </p:cNvSpPr>
          <p:nvPr/>
        </p:nvSpPr>
        <p:spPr bwMode="auto">
          <a:xfrm>
            <a:off x="1064355" y="893778"/>
            <a:ext cx="4455704" cy="283924"/>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fr-FR" sz="1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Modulo 5: Finanze per imprenditrici e imprenditori</a:t>
            </a:r>
          </a:p>
        </p:txBody>
      </p:sp>
      <p:sp>
        <p:nvSpPr>
          <p:cNvPr id="18" name="Rectangle 2">
            <a:extLst>
              <a:ext uri="{FF2B5EF4-FFF2-40B4-BE49-F238E27FC236}">
                <a16:creationId xmlns:a16="http://schemas.microsoft.com/office/drawing/2014/main" id="{EE7B9417-515E-4AA6-A921-F71F99855D09}"/>
              </a:ext>
            </a:extLst>
          </p:cNvPr>
          <p:cNvSpPr txBox="1">
            <a:spLocks noChangeArrowheads="1"/>
          </p:cNvSpPr>
          <p:nvPr/>
        </p:nvSpPr>
        <p:spPr bwMode="auto">
          <a:xfrm>
            <a:off x="6452327" y="899978"/>
            <a:ext cx="4218607" cy="280999"/>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fr-FR" sz="1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Modulo 6: </a:t>
            </a:r>
            <a:r>
              <a:rPr kumimoji="0" lang="it-IT" sz="1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Presentare le idee imprenditoriali</a:t>
            </a:r>
            <a:endParaRPr kumimoji="0" lang="it-IT" altLang="fr-FR" sz="1400" b="1" i="0" u="none" strike="noStrike" kern="1200" cap="none" spc="0" normalizeH="0" baseline="0" noProof="0" dirty="0">
              <a:ln>
                <a:noFill/>
              </a:ln>
              <a:solidFill>
                <a:srgbClr val="FF0000"/>
              </a:solidFill>
              <a:effectLst/>
              <a:uLnTx/>
              <a:uFillTx/>
              <a:latin typeface="Century Gothic" panose="020B0502020202020204" pitchFamily="34" charset="0"/>
              <a:ea typeface="ＭＳ Ｐゴシック" charset="0"/>
              <a:cs typeface="Arial"/>
            </a:endParaRPr>
          </a:p>
        </p:txBody>
      </p:sp>
      <p:sp>
        <p:nvSpPr>
          <p:cNvPr id="76" name="Pfeil: Fünfeck 75">
            <a:extLst>
              <a:ext uri="{FF2B5EF4-FFF2-40B4-BE49-F238E27FC236}">
                <a16:creationId xmlns:a16="http://schemas.microsoft.com/office/drawing/2014/main" id="{56B4C91C-866B-4723-9D75-5E1DAA275F4B}"/>
              </a:ext>
            </a:extLst>
          </p:cNvPr>
          <p:cNvSpPr/>
          <p:nvPr/>
        </p:nvSpPr>
        <p:spPr>
          <a:xfrm>
            <a:off x="1073301" y="1268172"/>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7" name="Pfeil: Chevron 76">
            <a:extLst>
              <a:ext uri="{FF2B5EF4-FFF2-40B4-BE49-F238E27FC236}">
                <a16:creationId xmlns:a16="http://schemas.microsoft.com/office/drawing/2014/main" id="{71D81CE5-EF1A-4311-A791-2D5192FB47EE}"/>
              </a:ext>
            </a:extLst>
          </p:cNvPr>
          <p:cNvSpPr/>
          <p:nvPr/>
        </p:nvSpPr>
        <p:spPr>
          <a:xfrm>
            <a:off x="1756715" y="1268171"/>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8" name="Rechteck 77">
            <a:extLst>
              <a:ext uri="{FF2B5EF4-FFF2-40B4-BE49-F238E27FC236}">
                <a16:creationId xmlns:a16="http://schemas.microsoft.com/office/drawing/2014/main" id="{FB25EA9F-D9A9-46F2-95C2-76F727AB0828}"/>
              </a:ext>
            </a:extLst>
          </p:cNvPr>
          <p:cNvSpPr/>
          <p:nvPr/>
        </p:nvSpPr>
        <p:spPr>
          <a:xfrm>
            <a:off x="1905141" y="1286198"/>
            <a:ext cx="2004075"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altLang="fr-FR"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Fonti di finanziamento </a:t>
            </a: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9" name="Rechteck 78">
            <a:extLst>
              <a:ext uri="{FF2B5EF4-FFF2-40B4-BE49-F238E27FC236}">
                <a16:creationId xmlns:a16="http://schemas.microsoft.com/office/drawing/2014/main" id="{6B6B3C59-7967-402A-8EB8-EBB18861E264}"/>
              </a:ext>
            </a:extLst>
          </p:cNvPr>
          <p:cNvSpPr/>
          <p:nvPr/>
        </p:nvSpPr>
        <p:spPr>
          <a:xfrm>
            <a:off x="1107114" y="1279573"/>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 5.1</a:t>
            </a:r>
          </a:p>
        </p:txBody>
      </p:sp>
      <p:sp>
        <p:nvSpPr>
          <p:cNvPr id="97" name="Pfeil: Fünfeck 96">
            <a:extLst>
              <a:ext uri="{FF2B5EF4-FFF2-40B4-BE49-F238E27FC236}">
                <a16:creationId xmlns:a16="http://schemas.microsoft.com/office/drawing/2014/main" id="{74042375-305F-41D2-8251-60E168190FB8}"/>
              </a:ext>
            </a:extLst>
          </p:cNvPr>
          <p:cNvSpPr/>
          <p:nvPr/>
        </p:nvSpPr>
        <p:spPr>
          <a:xfrm>
            <a:off x="1066853" y="3080043"/>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8" name="Pfeil: Chevron 97">
            <a:extLst>
              <a:ext uri="{FF2B5EF4-FFF2-40B4-BE49-F238E27FC236}">
                <a16:creationId xmlns:a16="http://schemas.microsoft.com/office/drawing/2014/main" id="{7FC547AD-EA34-4663-8594-3B60096A257B}"/>
              </a:ext>
            </a:extLst>
          </p:cNvPr>
          <p:cNvSpPr/>
          <p:nvPr/>
        </p:nvSpPr>
        <p:spPr>
          <a:xfrm>
            <a:off x="1750267" y="3080043"/>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9" name="Rechteck 98">
            <a:extLst>
              <a:ext uri="{FF2B5EF4-FFF2-40B4-BE49-F238E27FC236}">
                <a16:creationId xmlns:a16="http://schemas.microsoft.com/office/drawing/2014/main" id="{D4C08B9B-E005-4C34-8A3B-74782DE122CB}"/>
              </a:ext>
            </a:extLst>
          </p:cNvPr>
          <p:cNvSpPr/>
          <p:nvPr/>
        </p:nvSpPr>
        <p:spPr>
          <a:xfrm>
            <a:off x="1885443" y="3098069"/>
            <a:ext cx="3773790"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lang="it-IT" sz="1300" kern="0" dirty="0">
                <a:solidFill>
                  <a:schemeClr val="bg1"/>
                </a:solidFill>
                <a:latin typeface="Century Gothic" panose="020B0502020202020204" pitchFamily="34" charset="0"/>
              </a:rPr>
              <a:t>M</a:t>
            </a:r>
            <a:r>
              <a:rPr kumimoji="0" lang="it-IT" sz="1300" i="0" u="none" strike="noStrike" kern="0" cap="none" spc="0" normalizeH="0" baseline="0" noProof="0" dirty="0">
                <a:ln>
                  <a:noFill/>
                </a:ln>
                <a:solidFill>
                  <a:schemeClr val="bg1"/>
                </a:solidFill>
                <a:effectLst/>
                <a:uLnTx/>
                <a:uFillTx/>
                <a:latin typeface="Century Gothic" panose="020B0502020202020204" pitchFamily="34" charset="0"/>
                <a:ea typeface="+mn-ea"/>
                <a:cs typeface="+mn-cs"/>
              </a:rPr>
              <a:t>argine di contribuzione </a:t>
            </a: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&amp; Break Even Point</a:t>
            </a:r>
          </a:p>
        </p:txBody>
      </p:sp>
      <p:sp>
        <p:nvSpPr>
          <p:cNvPr id="100" name="Rechteck 99">
            <a:extLst>
              <a:ext uri="{FF2B5EF4-FFF2-40B4-BE49-F238E27FC236}">
                <a16:creationId xmlns:a16="http://schemas.microsoft.com/office/drawing/2014/main" id="{61DDCD77-E110-4D08-90BF-4EA9DB2F9ABE}"/>
              </a:ext>
            </a:extLst>
          </p:cNvPr>
          <p:cNvSpPr/>
          <p:nvPr/>
        </p:nvSpPr>
        <p:spPr>
          <a:xfrm>
            <a:off x="1096941" y="3091444"/>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 5.5</a:t>
            </a:r>
          </a:p>
        </p:txBody>
      </p:sp>
      <p:sp>
        <p:nvSpPr>
          <p:cNvPr id="117" name="Pfeil: Fünfeck 116">
            <a:extLst>
              <a:ext uri="{FF2B5EF4-FFF2-40B4-BE49-F238E27FC236}">
                <a16:creationId xmlns:a16="http://schemas.microsoft.com/office/drawing/2014/main" id="{F7081422-BE5A-40A4-ABE6-87247E181289}"/>
              </a:ext>
            </a:extLst>
          </p:cNvPr>
          <p:cNvSpPr/>
          <p:nvPr/>
        </p:nvSpPr>
        <p:spPr>
          <a:xfrm>
            <a:off x="1054901" y="2706519"/>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8" name="Pfeil: Chevron 117">
            <a:extLst>
              <a:ext uri="{FF2B5EF4-FFF2-40B4-BE49-F238E27FC236}">
                <a16:creationId xmlns:a16="http://schemas.microsoft.com/office/drawing/2014/main" id="{FB29DF4F-3741-4B37-8C9F-E920D53748AF}"/>
              </a:ext>
            </a:extLst>
          </p:cNvPr>
          <p:cNvSpPr/>
          <p:nvPr/>
        </p:nvSpPr>
        <p:spPr>
          <a:xfrm>
            <a:off x="1730762" y="2706518"/>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9" name="Rechteck 118">
            <a:extLst>
              <a:ext uri="{FF2B5EF4-FFF2-40B4-BE49-F238E27FC236}">
                <a16:creationId xmlns:a16="http://schemas.microsoft.com/office/drawing/2014/main" id="{DACF2F8E-5807-482D-A01C-507CCD49B86E}"/>
              </a:ext>
            </a:extLst>
          </p:cNvPr>
          <p:cNvSpPr/>
          <p:nvPr/>
        </p:nvSpPr>
        <p:spPr>
          <a:xfrm>
            <a:off x="1894811" y="2724464"/>
            <a:ext cx="2411238" cy="272382"/>
          </a:xfrm>
          <a:prstGeom prst="rect">
            <a:avLst/>
          </a:prstGeom>
        </p:spPr>
        <p:txBody>
          <a:bodyPr wrap="none">
            <a:spAutoFit/>
          </a:bodyPr>
          <a:lstStyle/>
          <a:p>
            <a:pPr lvl="0">
              <a:lnSpc>
                <a:spcPct val="90000"/>
              </a:lnSpc>
              <a:spcAft>
                <a:spcPts val="1000"/>
              </a:spcAft>
              <a:buClr>
                <a:srgbClr val="5F5F5F"/>
              </a:buClr>
              <a:defRPr/>
            </a:pPr>
            <a:r>
              <a:rPr lang="it-IT" sz="1300" kern="0" dirty="0">
                <a:solidFill>
                  <a:schemeClr val="bg1"/>
                </a:solidFill>
                <a:latin typeface="Century Gothic" panose="020B0502020202020204" pitchFamily="34" charset="0"/>
              </a:rPr>
              <a:t>Caso di studio: «</a:t>
            </a:r>
            <a:r>
              <a:rPr kumimoji="0" lang="it-IT" sz="1300" i="0" u="none" strike="noStrike" kern="0" cap="none" spc="0" normalizeH="0" baseline="0" noProof="0" dirty="0">
                <a:ln>
                  <a:noFill/>
                </a:ln>
                <a:solidFill>
                  <a:schemeClr val="bg1"/>
                </a:solidFill>
                <a:effectLst/>
                <a:uLnTx/>
                <a:uFillTx/>
                <a:latin typeface="Century Gothic" panose="020B0502020202020204" pitchFamily="34" charset="0"/>
                <a:ea typeface="+mn-ea"/>
                <a:cs typeface="+mn-cs"/>
              </a:rPr>
              <a:t>RatioDrink»</a:t>
            </a:r>
          </a:p>
        </p:txBody>
      </p:sp>
      <p:sp>
        <p:nvSpPr>
          <p:cNvPr id="120" name="Rechteck 119">
            <a:extLst>
              <a:ext uri="{FF2B5EF4-FFF2-40B4-BE49-F238E27FC236}">
                <a16:creationId xmlns:a16="http://schemas.microsoft.com/office/drawing/2014/main" id="{A0C130E6-69EB-41B2-BDBF-C432EE1C832D}"/>
              </a:ext>
            </a:extLst>
          </p:cNvPr>
          <p:cNvSpPr/>
          <p:nvPr/>
        </p:nvSpPr>
        <p:spPr>
          <a:xfrm>
            <a:off x="1096941" y="2717920"/>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 5.4</a:t>
            </a:r>
          </a:p>
        </p:txBody>
      </p:sp>
      <p:sp>
        <p:nvSpPr>
          <p:cNvPr id="25" name="Rechteck 24">
            <a:extLst>
              <a:ext uri="{FF2B5EF4-FFF2-40B4-BE49-F238E27FC236}">
                <a16:creationId xmlns:a16="http://schemas.microsoft.com/office/drawing/2014/main" id="{39F80703-FA48-4266-B48D-D1D732E332E0}"/>
              </a:ext>
            </a:extLst>
          </p:cNvPr>
          <p:cNvSpPr/>
          <p:nvPr/>
        </p:nvSpPr>
        <p:spPr>
          <a:xfrm>
            <a:off x="0" y="6014769"/>
            <a:ext cx="12192000" cy="862110"/>
          </a:xfrm>
          <a:prstGeom prst="rect">
            <a:avLst/>
          </a:prstGeom>
          <a:solidFill>
            <a:srgbClr val="E5E5E5"/>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600" b="0" i="0" u="none" strike="noStrike" kern="0" cap="none" spc="0" normalizeH="0" baseline="0" noProof="0" dirty="0">
              <a:ln>
                <a:noFill/>
              </a:ln>
              <a:solidFill>
                <a:prstClr val="black"/>
              </a:solidFill>
              <a:effectLst/>
              <a:uLnTx/>
              <a:uFillTx/>
              <a:latin typeface="Malgun Gothic"/>
              <a:ea typeface="+mn-ea"/>
              <a:cs typeface="+mn-cs"/>
            </a:endParaRPr>
          </a:p>
        </p:txBody>
      </p:sp>
      <p:sp>
        <p:nvSpPr>
          <p:cNvPr id="27" name="Pfeil: Fünfeck 26">
            <a:extLst>
              <a:ext uri="{FF2B5EF4-FFF2-40B4-BE49-F238E27FC236}">
                <a16:creationId xmlns:a16="http://schemas.microsoft.com/office/drawing/2014/main" id="{76F7243A-9B98-4CA5-9EED-3C79DC3CC181}"/>
              </a:ext>
            </a:extLst>
          </p:cNvPr>
          <p:cNvSpPr/>
          <p:nvPr/>
        </p:nvSpPr>
        <p:spPr>
          <a:xfrm>
            <a:off x="1069836" y="6126050"/>
            <a:ext cx="76478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8" name="Pfeil: Fünfeck 27">
            <a:extLst>
              <a:ext uri="{FF2B5EF4-FFF2-40B4-BE49-F238E27FC236}">
                <a16:creationId xmlns:a16="http://schemas.microsoft.com/office/drawing/2014/main" id="{05104D67-ECF7-4795-BEA3-061806EE6AC8}"/>
              </a:ext>
            </a:extLst>
          </p:cNvPr>
          <p:cNvSpPr/>
          <p:nvPr/>
        </p:nvSpPr>
        <p:spPr>
          <a:xfrm>
            <a:off x="6346574" y="6123814"/>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9" name="Pfeil: Chevron 28">
            <a:extLst>
              <a:ext uri="{FF2B5EF4-FFF2-40B4-BE49-F238E27FC236}">
                <a16:creationId xmlns:a16="http://schemas.microsoft.com/office/drawing/2014/main" id="{50B1B4A8-B7EC-4F4F-9F15-41BF5CEFEA02}"/>
              </a:ext>
            </a:extLst>
          </p:cNvPr>
          <p:cNvSpPr/>
          <p:nvPr/>
        </p:nvSpPr>
        <p:spPr>
          <a:xfrm>
            <a:off x="7022435" y="6123813"/>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0" name="Rechteck 29">
            <a:extLst>
              <a:ext uri="{FF2B5EF4-FFF2-40B4-BE49-F238E27FC236}">
                <a16:creationId xmlns:a16="http://schemas.microsoft.com/office/drawing/2014/main" id="{AB2B8423-E4A6-403C-AAB3-09070E4E72B4}"/>
              </a:ext>
            </a:extLst>
          </p:cNvPr>
          <p:cNvSpPr/>
          <p:nvPr/>
        </p:nvSpPr>
        <p:spPr>
          <a:xfrm>
            <a:off x="7177116" y="6141840"/>
            <a:ext cx="4147289" cy="272382"/>
          </a:xfrm>
          <a:prstGeom prst="rect">
            <a:avLst/>
          </a:prstGeom>
        </p:spPr>
        <p:txBody>
          <a:bodyPr wrap="none">
            <a:spAutoFit/>
          </a:bodyPr>
          <a:lstStyle/>
          <a:p>
            <a:pPr lvl="0">
              <a:lnSpc>
                <a:spcPct val="90000"/>
              </a:lnSpc>
              <a:spcAft>
                <a:spcPts val="1000"/>
              </a:spcAft>
              <a:buClr>
                <a:srgbClr val="5F5F5F"/>
              </a:buClr>
              <a:defRPr/>
            </a:pPr>
            <a:r>
              <a:rPr lang="it-IT" sz="1300" kern="0" dirty="0">
                <a:solidFill>
                  <a:schemeClr val="bg1"/>
                </a:solidFill>
                <a:latin typeface="Century Gothic" panose="020B0502020202020204" pitchFamily="34" charset="0"/>
              </a:rPr>
              <a:t>Casi di studio relativi a imprenditrici e imprenditori</a:t>
            </a:r>
          </a:p>
        </p:txBody>
      </p:sp>
      <p:sp>
        <p:nvSpPr>
          <p:cNvPr id="31" name="Pfeil: Fünfeck 30">
            <a:extLst>
              <a:ext uri="{FF2B5EF4-FFF2-40B4-BE49-F238E27FC236}">
                <a16:creationId xmlns:a16="http://schemas.microsoft.com/office/drawing/2014/main" id="{F7FD5C8D-79E8-429B-B5A5-425426140283}"/>
              </a:ext>
            </a:extLst>
          </p:cNvPr>
          <p:cNvSpPr/>
          <p:nvPr/>
        </p:nvSpPr>
        <p:spPr>
          <a:xfrm>
            <a:off x="1063203" y="6443985"/>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2" name="Pfeil: Chevron 31">
            <a:extLst>
              <a:ext uri="{FF2B5EF4-FFF2-40B4-BE49-F238E27FC236}">
                <a16:creationId xmlns:a16="http://schemas.microsoft.com/office/drawing/2014/main" id="{8A6438EE-B3F1-49F8-9DA1-D7BB73460E19}"/>
              </a:ext>
            </a:extLst>
          </p:cNvPr>
          <p:cNvSpPr/>
          <p:nvPr/>
        </p:nvSpPr>
        <p:spPr>
          <a:xfrm>
            <a:off x="1739064" y="6443984"/>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3" name="Rechteck 32">
            <a:extLst>
              <a:ext uri="{FF2B5EF4-FFF2-40B4-BE49-F238E27FC236}">
                <a16:creationId xmlns:a16="http://schemas.microsoft.com/office/drawing/2014/main" id="{F7C4E79D-285A-4E3F-9874-66F624FA828A}"/>
              </a:ext>
            </a:extLst>
          </p:cNvPr>
          <p:cNvSpPr/>
          <p:nvPr/>
        </p:nvSpPr>
        <p:spPr>
          <a:xfrm>
            <a:off x="1893745" y="6462011"/>
            <a:ext cx="362631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Sviluppo della propria idea imprenditoriale</a:t>
            </a:r>
            <a:endParaRPr kumimoji="0" lang="it-IT" sz="1300" i="0" u="none" strike="noStrike" kern="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34" name="Pfeil: Fünfeck 33">
            <a:extLst>
              <a:ext uri="{FF2B5EF4-FFF2-40B4-BE49-F238E27FC236}">
                <a16:creationId xmlns:a16="http://schemas.microsoft.com/office/drawing/2014/main" id="{FA121BBC-763A-4A0E-BBF7-FE6257AB0BA4}"/>
              </a:ext>
            </a:extLst>
          </p:cNvPr>
          <p:cNvSpPr/>
          <p:nvPr/>
        </p:nvSpPr>
        <p:spPr>
          <a:xfrm>
            <a:off x="6350116" y="6446336"/>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5" name="Pfeil: Chevron 34">
            <a:extLst>
              <a:ext uri="{FF2B5EF4-FFF2-40B4-BE49-F238E27FC236}">
                <a16:creationId xmlns:a16="http://schemas.microsoft.com/office/drawing/2014/main" id="{20169212-8B01-4C2C-8523-7951B5D82429}"/>
              </a:ext>
            </a:extLst>
          </p:cNvPr>
          <p:cNvSpPr/>
          <p:nvPr/>
        </p:nvSpPr>
        <p:spPr>
          <a:xfrm>
            <a:off x="7025977" y="6446335"/>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Rechteck 35">
            <a:extLst>
              <a:ext uri="{FF2B5EF4-FFF2-40B4-BE49-F238E27FC236}">
                <a16:creationId xmlns:a16="http://schemas.microsoft.com/office/drawing/2014/main" id="{914365C0-932C-4456-AFE5-2DD0DA59355E}"/>
              </a:ext>
            </a:extLst>
          </p:cNvPr>
          <p:cNvSpPr/>
          <p:nvPr/>
        </p:nvSpPr>
        <p:spPr>
          <a:xfrm>
            <a:off x="7180658" y="6464362"/>
            <a:ext cx="2191626" cy="272382"/>
          </a:xfrm>
          <a:prstGeom prst="rect">
            <a:avLst/>
          </a:prstGeom>
        </p:spPr>
        <p:txBody>
          <a:bodyPr wrap="none">
            <a:spAutoFit/>
          </a:bodyPr>
          <a:lstStyle/>
          <a:p>
            <a:pPr lvl="0">
              <a:lnSpc>
                <a:spcPct val="90000"/>
              </a:lnSpc>
              <a:spcAft>
                <a:spcPts val="1000"/>
              </a:spcAft>
              <a:buClr>
                <a:srgbClr val="5F5F5F"/>
              </a:buClr>
              <a:defRPr/>
            </a:pPr>
            <a:r>
              <a:rPr lang="it-IT" sz="1300" kern="0" dirty="0">
                <a:solidFill>
                  <a:schemeClr val="bg1"/>
                </a:solidFill>
                <a:latin typeface="Century Gothic" panose="020B0502020202020204" pitchFamily="34" charset="0"/>
              </a:rPr>
              <a:t>Esempio </a:t>
            </a: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MyBambooBike</a:t>
            </a:r>
          </a:p>
        </p:txBody>
      </p:sp>
      <p:sp>
        <p:nvSpPr>
          <p:cNvPr id="37" name="Pfeil: Fünfeck 36">
            <a:extLst>
              <a:ext uri="{FF2B5EF4-FFF2-40B4-BE49-F238E27FC236}">
                <a16:creationId xmlns:a16="http://schemas.microsoft.com/office/drawing/2014/main" id="{92489BAD-2195-4D66-A165-913609B2684A}"/>
              </a:ext>
            </a:extLst>
          </p:cNvPr>
          <p:cNvSpPr/>
          <p:nvPr/>
        </p:nvSpPr>
        <p:spPr>
          <a:xfrm>
            <a:off x="1069836" y="2343417"/>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Pfeil: Chevron 37">
            <a:extLst>
              <a:ext uri="{FF2B5EF4-FFF2-40B4-BE49-F238E27FC236}">
                <a16:creationId xmlns:a16="http://schemas.microsoft.com/office/drawing/2014/main" id="{CD300FF2-25F7-4207-8EAD-01F0929A15D1}"/>
              </a:ext>
            </a:extLst>
          </p:cNvPr>
          <p:cNvSpPr/>
          <p:nvPr/>
        </p:nvSpPr>
        <p:spPr>
          <a:xfrm>
            <a:off x="1753250" y="2343416"/>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9" name="Rechteck 38">
            <a:extLst>
              <a:ext uri="{FF2B5EF4-FFF2-40B4-BE49-F238E27FC236}">
                <a16:creationId xmlns:a16="http://schemas.microsoft.com/office/drawing/2014/main" id="{4D83D5F1-6B6A-4B42-9B9A-4A27C33C9E60}"/>
              </a:ext>
            </a:extLst>
          </p:cNvPr>
          <p:cNvSpPr/>
          <p:nvPr/>
        </p:nvSpPr>
        <p:spPr>
          <a:xfrm>
            <a:off x="1906805" y="2351225"/>
            <a:ext cx="2268570"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i="0" u="none" strike="noStrike" kern="0" cap="none" spc="0" normalizeH="0" baseline="0" noProof="0" dirty="0">
                <a:ln>
                  <a:noFill/>
                </a:ln>
                <a:solidFill>
                  <a:schemeClr val="bg1"/>
                </a:solidFill>
                <a:effectLst/>
                <a:uLnTx/>
                <a:uFillTx/>
                <a:latin typeface="Century Gothic" panose="020B0502020202020204" pitchFamily="34" charset="0"/>
                <a:ea typeface="+mn-ea"/>
                <a:cs typeface="+mn-cs"/>
              </a:rPr>
              <a:t>Fondare</a:t>
            </a: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con componenti</a:t>
            </a:r>
          </a:p>
        </p:txBody>
      </p:sp>
      <p:sp>
        <p:nvSpPr>
          <p:cNvPr id="40" name="Rechteck 39">
            <a:extLst>
              <a:ext uri="{FF2B5EF4-FFF2-40B4-BE49-F238E27FC236}">
                <a16:creationId xmlns:a16="http://schemas.microsoft.com/office/drawing/2014/main" id="{857826D2-DF5F-465D-B9E6-6871B0F3275C}"/>
              </a:ext>
            </a:extLst>
          </p:cNvPr>
          <p:cNvSpPr/>
          <p:nvPr/>
        </p:nvSpPr>
        <p:spPr>
          <a:xfrm>
            <a:off x="1087978" y="2339200"/>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 5.3</a:t>
            </a:r>
          </a:p>
        </p:txBody>
      </p:sp>
      <p:sp>
        <p:nvSpPr>
          <p:cNvPr id="45" name="Pfeil: Fünfeck 44">
            <a:extLst>
              <a:ext uri="{FF2B5EF4-FFF2-40B4-BE49-F238E27FC236}">
                <a16:creationId xmlns:a16="http://schemas.microsoft.com/office/drawing/2014/main" id="{B3CDD771-DB7D-4339-B175-FC236C5E31E6}"/>
              </a:ext>
            </a:extLst>
          </p:cNvPr>
          <p:cNvSpPr/>
          <p:nvPr/>
        </p:nvSpPr>
        <p:spPr>
          <a:xfrm>
            <a:off x="6466146" y="1270444"/>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6" name="Pfeil: Chevron 45">
            <a:extLst>
              <a:ext uri="{FF2B5EF4-FFF2-40B4-BE49-F238E27FC236}">
                <a16:creationId xmlns:a16="http://schemas.microsoft.com/office/drawing/2014/main" id="{4D0126E1-6D48-41DE-853C-591F3B71EB84}"/>
              </a:ext>
            </a:extLst>
          </p:cNvPr>
          <p:cNvSpPr/>
          <p:nvPr/>
        </p:nvSpPr>
        <p:spPr>
          <a:xfrm>
            <a:off x="7149560" y="1270443"/>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7" name="Rechteck 46">
            <a:extLst>
              <a:ext uri="{FF2B5EF4-FFF2-40B4-BE49-F238E27FC236}">
                <a16:creationId xmlns:a16="http://schemas.microsoft.com/office/drawing/2014/main" id="{29BBA47A-02A0-4542-8877-B982DEA0B122}"/>
              </a:ext>
            </a:extLst>
          </p:cNvPr>
          <p:cNvSpPr/>
          <p:nvPr/>
        </p:nvSpPr>
        <p:spPr>
          <a:xfrm>
            <a:off x="7289033" y="1279573"/>
            <a:ext cx="2375971"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Pitch di idee imprenditoriali</a:t>
            </a:r>
          </a:p>
        </p:txBody>
      </p:sp>
      <p:sp>
        <p:nvSpPr>
          <p:cNvPr id="48" name="Rechteck 47">
            <a:extLst>
              <a:ext uri="{FF2B5EF4-FFF2-40B4-BE49-F238E27FC236}">
                <a16:creationId xmlns:a16="http://schemas.microsoft.com/office/drawing/2014/main" id="{B65E04CD-5507-4B0B-BC6B-62BCE948F8FA}"/>
              </a:ext>
            </a:extLst>
          </p:cNvPr>
          <p:cNvSpPr/>
          <p:nvPr/>
        </p:nvSpPr>
        <p:spPr>
          <a:xfrm>
            <a:off x="6472423" y="1294901"/>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 6.1</a:t>
            </a:r>
          </a:p>
        </p:txBody>
      </p:sp>
      <p:sp>
        <p:nvSpPr>
          <p:cNvPr id="49" name="Pfeil: Fünfeck 48">
            <a:extLst>
              <a:ext uri="{FF2B5EF4-FFF2-40B4-BE49-F238E27FC236}">
                <a16:creationId xmlns:a16="http://schemas.microsoft.com/office/drawing/2014/main" id="{BA545C91-FF56-4E13-8E31-7ED5A2BA6F73}"/>
              </a:ext>
            </a:extLst>
          </p:cNvPr>
          <p:cNvSpPr/>
          <p:nvPr/>
        </p:nvSpPr>
        <p:spPr>
          <a:xfrm>
            <a:off x="6452497" y="1639987"/>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0" name="Pfeil: Chevron 49">
            <a:extLst>
              <a:ext uri="{FF2B5EF4-FFF2-40B4-BE49-F238E27FC236}">
                <a16:creationId xmlns:a16="http://schemas.microsoft.com/office/drawing/2014/main" id="{65B5B481-4F81-41A5-AA42-0D743E5224A4}"/>
              </a:ext>
            </a:extLst>
          </p:cNvPr>
          <p:cNvSpPr/>
          <p:nvPr/>
        </p:nvSpPr>
        <p:spPr>
          <a:xfrm>
            <a:off x="7135911" y="1639986"/>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1" name="Rechteck 50">
            <a:extLst>
              <a:ext uri="{FF2B5EF4-FFF2-40B4-BE49-F238E27FC236}">
                <a16:creationId xmlns:a16="http://schemas.microsoft.com/office/drawing/2014/main" id="{6142E3C6-CA7F-4418-A223-EEBBF9F0408B}"/>
              </a:ext>
            </a:extLst>
          </p:cNvPr>
          <p:cNvSpPr/>
          <p:nvPr/>
        </p:nvSpPr>
        <p:spPr>
          <a:xfrm>
            <a:off x="7271828" y="1655605"/>
            <a:ext cx="2813591"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Preparazione delle presentazioni</a:t>
            </a:r>
          </a:p>
        </p:txBody>
      </p:sp>
      <p:sp>
        <p:nvSpPr>
          <p:cNvPr id="52" name="Rechteck 51">
            <a:extLst>
              <a:ext uri="{FF2B5EF4-FFF2-40B4-BE49-F238E27FC236}">
                <a16:creationId xmlns:a16="http://schemas.microsoft.com/office/drawing/2014/main" id="{D4B66F2E-0BE9-4D79-B879-365F1E7EBBC9}"/>
              </a:ext>
            </a:extLst>
          </p:cNvPr>
          <p:cNvSpPr/>
          <p:nvPr/>
        </p:nvSpPr>
        <p:spPr>
          <a:xfrm>
            <a:off x="6482585" y="1651388"/>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 6.2</a:t>
            </a:r>
          </a:p>
        </p:txBody>
      </p:sp>
      <p:sp>
        <p:nvSpPr>
          <p:cNvPr id="53" name="Pfeil: Fünfeck 52">
            <a:extLst>
              <a:ext uri="{FF2B5EF4-FFF2-40B4-BE49-F238E27FC236}">
                <a16:creationId xmlns:a16="http://schemas.microsoft.com/office/drawing/2014/main" id="{E34AD07B-1F46-49CE-B4F8-AB09F6C87788}"/>
              </a:ext>
            </a:extLst>
          </p:cNvPr>
          <p:cNvSpPr/>
          <p:nvPr/>
        </p:nvSpPr>
        <p:spPr>
          <a:xfrm>
            <a:off x="6445675" y="2035775"/>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4" name="Pfeil: Chevron 53">
            <a:extLst>
              <a:ext uri="{FF2B5EF4-FFF2-40B4-BE49-F238E27FC236}">
                <a16:creationId xmlns:a16="http://schemas.microsoft.com/office/drawing/2014/main" id="{E27270D3-42D3-4742-B33D-16513A0F706E}"/>
              </a:ext>
            </a:extLst>
          </p:cNvPr>
          <p:cNvSpPr/>
          <p:nvPr/>
        </p:nvSpPr>
        <p:spPr>
          <a:xfrm>
            <a:off x="7129089" y="2035774"/>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5" name="Rechteck 54">
            <a:extLst>
              <a:ext uri="{FF2B5EF4-FFF2-40B4-BE49-F238E27FC236}">
                <a16:creationId xmlns:a16="http://schemas.microsoft.com/office/drawing/2014/main" id="{382C75CC-B224-4FFC-943B-BB18291BEF2A}"/>
              </a:ext>
            </a:extLst>
          </p:cNvPr>
          <p:cNvSpPr/>
          <p:nvPr/>
        </p:nvSpPr>
        <p:spPr>
          <a:xfrm>
            <a:off x="7280392" y="2043583"/>
            <a:ext cx="2694969"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Presentazione delle vostre idee</a:t>
            </a:r>
          </a:p>
        </p:txBody>
      </p:sp>
      <p:sp>
        <p:nvSpPr>
          <p:cNvPr id="56" name="Rechteck 55">
            <a:extLst>
              <a:ext uri="{FF2B5EF4-FFF2-40B4-BE49-F238E27FC236}">
                <a16:creationId xmlns:a16="http://schemas.microsoft.com/office/drawing/2014/main" id="{6B91B9B9-9BA4-4C51-906D-050E254F189F}"/>
              </a:ext>
            </a:extLst>
          </p:cNvPr>
          <p:cNvSpPr/>
          <p:nvPr/>
        </p:nvSpPr>
        <p:spPr>
          <a:xfrm>
            <a:off x="6475763" y="2047176"/>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 6.3</a:t>
            </a:r>
          </a:p>
        </p:txBody>
      </p:sp>
      <p:sp>
        <p:nvSpPr>
          <p:cNvPr id="73" name="Pfeil: Fünfeck 72">
            <a:extLst>
              <a:ext uri="{FF2B5EF4-FFF2-40B4-BE49-F238E27FC236}">
                <a16:creationId xmlns:a16="http://schemas.microsoft.com/office/drawing/2014/main" id="{F2D11AC6-7C46-4A86-A079-2A4C96241D56}"/>
              </a:ext>
            </a:extLst>
          </p:cNvPr>
          <p:cNvSpPr/>
          <p:nvPr/>
        </p:nvSpPr>
        <p:spPr>
          <a:xfrm>
            <a:off x="1069836" y="1618001"/>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4" name="Pfeil: Chevron 73">
            <a:extLst>
              <a:ext uri="{FF2B5EF4-FFF2-40B4-BE49-F238E27FC236}">
                <a16:creationId xmlns:a16="http://schemas.microsoft.com/office/drawing/2014/main" id="{6D133110-D645-421A-8211-319D71CA3E9C}"/>
              </a:ext>
            </a:extLst>
          </p:cNvPr>
          <p:cNvSpPr/>
          <p:nvPr/>
        </p:nvSpPr>
        <p:spPr>
          <a:xfrm>
            <a:off x="1753250" y="1618000"/>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5" name="Rechteck 74">
            <a:extLst>
              <a:ext uri="{FF2B5EF4-FFF2-40B4-BE49-F238E27FC236}">
                <a16:creationId xmlns:a16="http://schemas.microsoft.com/office/drawing/2014/main" id="{AA0DD23A-DEF8-45A1-938C-D4A52279F58A}"/>
              </a:ext>
            </a:extLst>
          </p:cNvPr>
          <p:cNvSpPr/>
          <p:nvPr/>
        </p:nvSpPr>
        <p:spPr>
          <a:xfrm>
            <a:off x="1901676" y="1636027"/>
            <a:ext cx="134684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altLang="fr-FR"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Crowdfunding</a:t>
            </a: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2" name="Rechteck 81">
            <a:extLst>
              <a:ext uri="{FF2B5EF4-FFF2-40B4-BE49-F238E27FC236}">
                <a16:creationId xmlns:a16="http://schemas.microsoft.com/office/drawing/2014/main" id="{46C95F1D-19F2-470D-9D98-95EFA8DCE3C4}"/>
              </a:ext>
            </a:extLst>
          </p:cNvPr>
          <p:cNvSpPr/>
          <p:nvPr/>
        </p:nvSpPr>
        <p:spPr>
          <a:xfrm>
            <a:off x="1103649" y="1639793"/>
            <a:ext cx="841897"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Excursus</a:t>
            </a:r>
          </a:p>
        </p:txBody>
      </p:sp>
      <p:sp>
        <p:nvSpPr>
          <p:cNvPr id="83" name="Pfeil: Fünfeck 82">
            <a:extLst>
              <a:ext uri="{FF2B5EF4-FFF2-40B4-BE49-F238E27FC236}">
                <a16:creationId xmlns:a16="http://schemas.microsoft.com/office/drawing/2014/main" id="{38F11C2A-52CC-48C1-8D10-60B41F11B4EA}"/>
              </a:ext>
            </a:extLst>
          </p:cNvPr>
          <p:cNvSpPr/>
          <p:nvPr/>
        </p:nvSpPr>
        <p:spPr>
          <a:xfrm>
            <a:off x="1066371" y="1978221"/>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4" name="Pfeil: Chevron 83">
            <a:extLst>
              <a:ext uri="{FF2B5EF4-FFF2-40B4-BE49-F238E27FC236}">
                <a16:creationId xmlns:a16="http://schemas.microsoft.com/office/drawing/2014/main" id="{915E3590-DD9D-4F21-B3A3-0FED29534062}"/>
              </a:ext>
            </a:extLst>
          </p:cNvPr>
          <p:cNvSpPr/>
          <p:nvPr/>
        </p:nvSpPr>
        <p:spPr>
          <a:xfrm>
            <a:off x="1749785" y="1978220"/>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5" name="Rechteck 84">
            <a:extLst>
              <a:ext uri="{FF2B5EF4-FFF2-40B4-BE49-F238E27FC236}">
                <a16:creationId xmlns:a16="http://schemas.microsoft.com/office/drawing/2014/main" id="{712B2261-2528-4213-BF25-7BB5E502FC2D}"/>
              </a:ext>
            </a:extLst>
          </p:cNvPr>
          <p:cNvSpPr/>
          <p:nvPr/>
        </p:nvSpPr>
        <p:spPr>
          <a:xfrm>
            <a:off x="1898211" y="1996247"/>
            <a:ext cx="1313180"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altLang="fr-FR"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Bootstrapping</a:t>
            </a: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6" name="Rechteck 85">
            <a:extLst>
              <a:ext uri="{FF2B5EF4-FFF2-40B4-BE49-F238E27FC236}">
                <a16:creationId xmlns:a16="http://schemas.microsoft.com/office/drawing/2014/main" id="{175781FD-0B0B-4974-BE38-FF3160317AE6}"/>
              </a:ext>
            </a:extLst>
          </p:cNvPr>
          <p:cNvSpPr/>
          <p:nvPr/>
        </p:nvSpPr>
        <p:spPr>
          <a:xfrm>
            <a:off x="1100184" y="2000013"/>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 5.2</a:t>
            </a:r>
          </a:p>
        </p:txBody>
      </p:sp>
      <p:sp>
        <p:nvSpPr>
          <p:cNvPr id="91" name="Pfeil: Fünfeck 90">
            <a:extLst>
              <a:ext uri="{FF2B5EF4-FFF2-40B4-BE49-F238E27FC236}">
                <a16:creationId xmlns:a16="http://schemas.microsoft.com/office/drawing/2014/main" id="{13960E68-A077-44A0-8967-C36F1190098F}"/>
              </a:ext>
            </a:extLst>
          </p:cNvPr>
          <p:cNvSpPr/>
          <p:nvPr/>
        </p:nvSpPr>
        <p:spPr>
          <a:xfrm>
            <a:off x="1065593" y="3429873"/>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2" name="Pfeil: Chevron 91">
            <a:extLst>
              <a:ext uri="{FF2B5EF4-FFF2-40B4-BE49-F238E27FC236}">
                <a16:creationId xmlns:a16="http://schemas.microsoft.com/office/drawing/2014/main" id="{4AA30CF9-BED2-4DE5-B303-7059B0A4AAE7}"/>
              </a:ext>
            </a:extLst>
          </p:cNvPr>
          <p:cNvSpPr/>
          <p:nvPr/>
        </p:nvSpPr>
        <p:spPr>
          <a:xfrm>
            <a:off x="1749007" y="3429872"/>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3" name="Rechteck 92">
            <a:extLst>
              <a:ext uri="{FF2B5EF4-FFF2-40B4-BE49-F238E27FC236}">
                <a16:creationId xmlns:a16="http://schemas.microsoft.com/office/drawing/2014/main" id="{5CFA127A-8D82-4280-8FEA-03D8BF41E7BD}"/>
              </a:ext>
            </a:extLst>
          </p:cNvPr>
          <p:cNvSpPr/>
          <p:nvPr/>
        </p:nvSpPr>
        <p:spPr>
          <a:xfrm>
            <a:off x="1897433" y="3447899"/>
            <a:ext cx="2382383"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altLang="fr-FR"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Forme giuridiche in Svizzera</a:t>
            </a: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4" name="Rechteck 93">
            <a:extLst>
              <a:ext uri="{FF2B5EF4-FFF2-40B4-BE49-F238E27FC236}">
                <a16:creationId xmlns:a16="http://schemas.microsoft.com/office/drawing/2014/main" id="{F47C8FE2-9E1A-4719-824E-3994142134E9}"/>
              </a:ext>
            </a:extLst>
          </p:cNvPr>
          <p:cNvSpPr/>
          <p:nvPr/>
        </p:nvSpPr>
        <p:spPr>
          <a:xfrm>
            <a:off x="1099406" y="3451665"/>
            <a:ext cx="841897" cy="272382"/>
          </a:xfrm>
          <a:prstGeom prst="rect">
            <a:avLst/>
          </a:prstGeom>
        </p:spPr>
        <p:txBody>
          <a:bodyPr wrap="none">
            <a:spAutoFit/>
          </a:bodyPr>
          <a:lstStyle/>
          <a:p>
            <a:pPr lvl="0">
              <a:lnSpc>
                <a:spcPct val="90000"/>
              </a:lnSpc>
              <a:spcAft>
                <a:spcPts val="1000"/>
              </a:spcAft>
              <a:buClr>
                <a:srgbClr val="5F5F5F"/>
              </a:buClr>
              <a:defRPr/>
            </a:pPr>
            <a:r>
              <a:rPr lang="it-IT" sz="1300" kern="0" dirty="0">
                <a:solidFill>
                  <a:prstClr val="white"/>
                </a:solidFill>
                <a:latin typeface="Century Gothic" panose="020B0502020202020204" pitchFamily="34" charset="0"/>
              </a:rPr>
              <a:t>Excursus</a:t>
            </a: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0" name="Pfeil: Chevron 59">
            <a:extLst>
              <a:ext uri="{FF2B5EF4-FFF2-40B4-BE49-F238E27FC236}">
                <a16:creationId xmlns:a16="http://schemas.microsoft.com/office/drawing/2014/main" id="{FA464819-0563-4886-B7C3-24E9A6B3439D}"/>
              </a:ext>
            </a:extLst>
          </p:cNvPr>
          <p:cNvSpPr/>
          <p:nvPr/>
        </p:nvSpPr>
        <p:spPr>
          <a:xfrm>
            <a:off x="1726408" y="6123641"/>
            <a:ext cx="4320000" cy="288000"/>
          </a:xfrm>
          <a:prstGeom prst="chevron">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1" name="Rechteck 60">
            <a:extLst>
              <a:ext uri="{FF2B5EF4-FFF2-40B4-BE49-F238E27FC236}">
                <a16:creationId xmlns:a16="http://schemas.microsoft.com/office/drawing/2014/main" id="{61F928A7-2285-43B6-A33E-9972ED210659}"/>
              </a:ext>
            </a:extLst>
          </p:cNvPr>
          <p:cNvSpPr/>
          <p:nvPr/>
        </p:nvSpPr>
        <p:spPr>
          <a:xfrm>
            <a:off x="1881954" y="6134345"/>
            <a:ext cx="2132315"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Conoscenze e </a:t>
            </a:r>
            <a:r>
              <a:rPr kumimoji="0" lang="it-IT" sz="1300" i="0" u="none" strike="noStrike" kern="0" cap="none" spc="0" normalizeH="0" baseline="0" noProof="0" dirty="0">
                <a:ln>
                  <a:noFill/>
                </a:ln>
                <a:solidFill>
                  <a:schemeClr val="bg1"/>
                </a:solidFill>
                <a:effectLst/>
                <a:uLnTx/>
                <a:uFillTx/>
                <a:latin typeface="Century Gothic" panose="020B0502020202020204" pitchFamily="34" charset="0"/>
                <a:ea typeface="+mn-ea"/>
                <a:cs typeface="+mn-cs"/>
              </a:rPr>
              <a:t>strumenti</a:t>
            </a:r>
          </a:p>
        </p:txBody>
      </p:sp>
      <p:sp>
        <p:nvSpPr>
          <p:cNvPr id="2" name="CasellaDiTesto 1">
            <a:extLst>
              <a:ext uri="{FF2B5EF4-FFF2-40B4-BE49-F238E27FC236}">
                <a16:creationId xmlns:a16="http://schemas.microsoft.com/office/drawing/2014/main" id="{6402FB73-779C-6240-8973-C68C33EC23B4}"/>
              </a:ext>
            </a:extLst>
          </p:cNvPr>
          <p:cNvSpPr txBox="1"/>
          <p:nvPr/>
        </p:nvSpPr>
        <p:spPr>
          <a:xfrm>
            <a:off x="2299447" y="-591671"/>
            <a:ext cx="0" cy="0"/>
          </a:xfrm>
          <a:prstGeom prst="rect">
            <a:avLst/>
          </a:prstGeom>
          <a:solidFill>
            <a:schemeClr val="bg1"/>
          </a:solidFill>
        </p:spPr>
        <p:txBody>
          <a:bodyPr wrap="none" lIns="0" tIns="0" rIns="0" bIns="0" rtlCol="0">
            <a:noAutofit/>
          </a:bodyPr>
          <a:lstStyle/>
          <a:p>
            <a:pPr>
              <a:lnSpc>
                <a:spcPct val="90000"/>
              </a:lnSpc>
              <a:spcAft>
                <a:spcPts val="1000"/>
              </a:spcAft>
            </a:pPr>
            <a:endParaRPr lang="it-IT" dirty="0"/>
          </a:p>
        </p:txBody>
      </p:sp>
    </p:spTree>
    <p:extLst>
      <p:ext uri="{BB962C8B-B14F-4D97-AF65-F5344CB8AC3E}">
        <p14:creationId xmlns:p14="http://schemas.microsoft.com/office/powerpoint/2010/main" val="375784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759622-24B8-42BF-9CDC-3B434C16A31C}"/>
              </a:ext>
            </a:extLst>
          </p:cNvPr>
          <p:cNvSpPr>
            <a:spLocks noGrp="1"/>
          </p:cNvSpPr>
          <p:nvPr>
            <p:ph type="title"/>
          </p:nvPr>
        </p:nvSpPr>
        <p:spPr>
          <a:xfrm>
            <a:off x="227264" y="3406466"/>
            <a:ext cx="2621014" cy="846756"/>
          </a:xfrm>
        </p:spPr>
        <p:txBody>
          <a:bodyPr>
            <a:normAutofit fontScale="90000"/>
          </a:bodyPr>
          <a:lstStyle/>
          <a:p>
            <a:r>
              <a:rPr lang="de-CH" dirty="0">
                <a:solidFill>
                  <a:schemeClr val="bg1"/>
                </a:solidFill>
              </a:rPr>
              <a:t>Modulo 2</a:t>
            </a:r>
          </a:p>
        </p:txBody>
      </p:sp>
      <p:sp>
        <p:nvSpPr>
          <p:cNvPr id="3" name="Textplatzhalter 2">
            <a:extLst>
              <a:ext uri="{FF2B5EF4-FFF2-40B4-BE49-F238E27FC236}">
                <a16:creationId xmlns:a16="http://schemas.microsoft.com/office/drawing/2014/main" id="{49B7FCD7-9190-4974-9995-7E8783BA24BA}"/>
              </a:ext>
            </a:extLst>
          </p:cNvPr>
          <p:cNvSpPr>
            <a:spLocks noGrp="1"/>
          </p:cNvSpPr>
          <p:nvPr>
            <p:ph type="body" sz="quarter" idx="13"/>
          </p:nvPr>
        </p:nvSpPr>
        <p:spPr>
          <a:xfrm>
            <a:off x="227265" y="4204009"/>
            <a:ext cx="2506410" cy="644216"/>
          </a:xfrm>
        </p:spPr>
        <p:txBody>
          <a:bodyPr>
            <a:normAutofit fontScale="85000" lnSpcReduction="20000"/>
          </a:bodyPr>
          <a:lstStyle/>
          <a:p>
            <a:pPr marL="0" indent="0">
              <a:buNone/>
            </a:pPr>
            <a:r>
              <a:rPr lang="it-CH" sz="2000" b="1">
                <a:solidFill>
                  <a:schemeClr val="bg1"/>
                </a:solidFill>
              </a:rPr>
              <a:t>Testare le idee e svilupparle ulteriormente</a:t>
            </a:r>
          </a:p>
        </p:txBody>
      </p:sp>
      <p:sp>
        <p:nvSpPr>
          <p:cNvPr id="4" name="Textplatzhalter 2">
            <a:extLst>
              <a:ext uri="{FF2B5EF4-FFF2-40B4-BE49-F238E27FC236}">
                <a16:creationId xmlns:a16="http://schemas.microsoft.com/office/drawing/2014/main" id="{558B1124-076F-4F1C-80E1-6327EB8214B9}"/>
              </a:ext>
            </a:extLst>
          </p:cNvPr>
          <p:cNvSpPr txBox="1">
            <a:spLocks/>
          </p:cNvSpPr>
          <p:nvPr/>
        </p:nvSpPr>
        <p:spPr>
          <a:xfrm>
            <a:off x="265514" y="5584165"/>
            <a:ext cx="11602635" cy="107381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CH" sz="2000">
                <a:solidFill>
                  <a:schemeClr val="accent6">
                    <a:lumMod val="50000"/>
                  </a:schemeClr>
                </a:solidFill>
                <a:latin typeface="+mj-lt"/>
              </a:rPr>
              <a:t>Modulo 1: Sviluppare le idee| </a:t>
            </a:r>
            <a:r>
              <a:rPr lang="it-CH" sz="2000" b="1">
                <a:solidFill>
                  <a:srgbClr val="B11B96"/>
                </a:solidFill>
                <a:latin typeface="+mj-lt"/>
              </a:rPr>
              <a:t>Modulo 2: Testare le idee e svilupparle ulteriormente</a:t>
            </a:r>
            <a:r>
              <a:rPr lang="de-CH" sz="2000" dirty="0">
                <a:solidFill>
                  <a:schemeClr val="accent6">
                    <a:lumMod val="50000"/>
                  </a:schemeClr>
                </a:solidFill>
                <a:latin typeface="+mj-lt"/>
              </a:rPr>
              <a:t>| </a:t>
            </a:r>
            <a:br>
              <a:rPr lang="de-CH" sz="2000" dirty="0">
                <a:solidFill>
                  <a:schemeClr val="accent6">
                    <a:lumMod val="50000"/>
                  </a:schemeClr>
                </a:solidFill>
                <a:latin typeface="+mj-lt"/>
              </a:rPr>
            </a:br>
            <a:r>
              <a:rPr lang="de-CH" sz="2000" dirty="0">
                <a:solidFill>
                  <a:schemeClr val="accent6">
                    <a:lumMod val="50000"/>
                  </a:schemeClr>
                </a:solidFill>
                <a:latin typeface="+mj-lt"/>
              </a:rPr>
              <a:t>Modulo 3: </a:t>
            </a:r>
            <a:r>
              <a:rPr lang="it-CH" sz="2000">
                <a:solidFill>
                  <a:schemeClr val="accent6">
                    <a:lumMod val="50000"/>
                  </a:schemeClr>
                </a:solidFill>
                <a:latin typeface="+mj-lt"/>
              </a:rPr>
              <a:t>Sviluppare il modello di business</a:t>
            </a:r>
            <a:r>
              <a:rPr lang="de-CH" sz="2000" dirty="0">
                <a:solidFill>
                  <a:schemeClr val="accent6">
                    <a:lumMod val="50000"/>
                  </a:schemeClr>
                </a:solidFill>
                <a:latin typeface="+mj-lt"/>
              </a:rPr>
              <a:t> Modulo 4: </a:t>
            </a:r>
            <a:r>
              <a:rPr lang="de-DE" sz="2000" dirty="0">
                <a:solidFill>
                  <a:schemeClr val="accent6">
                    <a:lumMod val="50000"/>
                  </a:schemeClr>
                </a:solidFill>
                <a:latin typeface="+mj-lt"/>
              </a:rPr>
              <a:t>Marketing per </a:t>
            </a:r>
            <a:r>
              <a:rPr lang="it-CH" sz="2000">
                <a:solidFill>
                  <a:schemeClr val="accent6">
                    <a:lumMod val="50000"/>
                  </a:schemeClr>
                </a:solidFill>
                <a:latin typeface="+mj-lt"/>
              </a:rPr>
              <a:t>imprenditrici  e imprenditori</a:t>
            </a:r>
            <a:r>
              <a:rPr lang="de-CH" sz="2000" dirty="0">
                <a:solidFill>
                  <a:schemeClr val="accent6">
                    <a:lumMod val="50000"/>
                  </a:schemeClr>
                </a:solidFill>
                <a:latin typeface="+mj-lt"/>
              </a:rPr>
              <a:t>| Modulo 5: </a:t>
            </a:r>
            <a:r>
              <a:rPr lang="it-CH" sz="2000">
                <a:solidFill>
                  <a:schemeClr val="accent6">
                    <a:lumMod val="50000"/>
                  </a:schemeClr>
                </a:solidFill>
                <a:latin typeface="+mj-lt"/>
              </a:rPr>
              <a:t>Finanze per imprenditrici e imprenditori</a:t>
            </a:r>
            <a:r>
              <a:rPr lang="de-CH" sz="2000" dirty="0">
                <a:solidFill>
                  <a:schemeClr val="accent6">
                    <a:lumMod val="50000"/>
                  </a:schemeClr>
                </a:solidFill>
                <a:latin typeface="+mj-lt"/>
              </a:rPr>
              <a:t>| Modulo 6: P</a:t>
            </a:r>
            <a:r>
              <a:rPr lang="it-CH" sz="2000">
                <a:solidFill>
                  <a:schemeClr val="accent6">
                    <a:lumMod val="50000"/>
                  </a:schemeClr>
                </a:solidFill>
                <a:latin typeface="+mj-lt"/>
              </a:rPr>
              <a:t>resentare le idee imprenditoriali</a:t>
            </a:r>
          </a:p>
        </p:txBody>
      </p:sp>
      <p:sp>
        <p:nvSpPr>
          <p:cNvPr id="5" name="Foliennummernplatzhalter 4">
            <a:extLst>
              <a:ext uri="{FF2B5EF4-FFF2-40B4-BE49-F238E27FC236}">
                <a16:creationId xmlns:a16="http://schemas.microsoft.com/office/drawing/2014/main" id="{D490FCDB-F780-45A3-83C0-FCD5A1DB6A23}"/>
              </a:ext>
            </a:extLst>
          </p:cNvPr>
          <p:cNvSpPr>
            <a:spLocks noGrp="1"/>
          </p:cNvSpPr>
          <p:nvPr>
            <p:ph type="sldNum" sz="quarter" idx="12"/>
          </p:nvPr>
        </p:nvSpPr>
        <p:spPr/>
        <p:txBody>
          <a:bodyPr/>
          <a:lstStyle/>
          <a:p>
            <a:fld id="{B7E6CA31-DA56-47CF-9891-B6D0296B6AEC}" type="slidenum">
              <a:rPr lang="ru-RU" smtClean="0"/>
              <a:pPr/>
              <a:t>4</a:t>
            </a:fld>
            <a:endParaRPr lang="ru-RU" dirty="0"/>
          </a:p>
        </p:txBody>
      </p:sp>
    </p:spTree>
    <p:extLst>
      <p:ext uri="{BB962C8B-B14F-4D97-AF65-F5344CB8AC3E}">
        <p14:creationId xmlns:p14="http://schemas.microsoft.com/office/powerpoint/2010/main" val="22464834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8E69D3B5-FDED-4BF3-A25F-C6C18DA6A15E}"/>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5</a:t>
            </a:fld>
            <a:endParaRPr lang="ru-RU" dirty="0"/>
          </a:p>
        </p:txBody>
      </p:sp>
      <p:sp>
        <p:nvSpPr>
          <p:cNvPr id="4" name="Titel 1">
            <a:extLst>
              <a:ext uri="{FF2B5EF4-FFF2-40B4-BE49-F238E27FC236}">
                <a16:creationId xmlns:a16="http://schemas.microsoft.com/office/drawing/2014/main" id="{25BF81B5-3425-414F-AE66-F61593BD5B89}"/>
              </a:ext>
            </a:extLst>
          </p:cNvPr>
          <p:cNvSpPr>
            <a:spLocks noGrp="1"/>
          </p:cNvSpPr>
          <p:nvPr>
            <p:ph type="title"/>
          </p:nvPr>
        </p:nvSpPr>
        <p:spPr>
          <a:xfrm>
            <a:off x="5124864" y="1818448"/>
            <a:ext cx="6921464" cy="1590674"/>
          </a:xfrm>
        </p:spPr>
        <p:txBody>
          <a:bodyPr>
            <a:noAutofit/>
          </a:bodyPr>
          <a:lstStyle/>
          <a:p>
            <a:pPr>
              <a:lnSpc>
                <a:spcPct val="100000"/>
              </a:lnSpc>
              <a:spcBef>
                <a:spcPts val="600"/>
              </a:spcBef>
              <a:spcAft>
                <a:spcPts val="1200"/>
              </a:spcAft>
            </a:pPr>
            <a:r>
              <a:rPr lang="it-CH" altLang="fr-FR" sz="3200" b="0">
                <a:solidFill>
                  <a:schemeClr val="accent6">
                    <a:lumMod val="50000"/>
                  </a:schemeClr>
                </a:solidFill>
                <a:cs typeface="Arial" pitchFamily="34" charset="0"/>
              </a:rPr>
              <a:t>Unità d‘apprendimento M 2.1</a:t>
            </a:r>
            <a:br>
              <a:rPr lang="it-CH" altLang="fr-FR" sz="3200" b="0">
                <a:solidFill>
                  <a:schemeClr val="accent6">
                    <a:lumMod val="50000"/>
                  </a:schemeClr>
                </a:solidFill>
                <a:cs typeface="Arial" pitchFamily="34" charset="0"/>
              </a:rPr>
            </a:br>
            <a:r>
              <a:rPr lang="it-CH" altLang="fr-FR" sz="3200" b="0">
                <a:solidFill>
                  <a:schemeClr val="accent6">
                    <a:lumMod val="50000"/>
                  </a:schemeClr>
                </a:solidFill>
                <a:cs typeface="Arial" pitchFamily="34" charset="0"/>
              </a:rPr>
              <a:t>Conoscenze e strumenti</a:t>
            </a:r>
            <a:br>
              <a:rPr lang="it-CH" altLang="fr-FR" sz="3200">
                <a:solidFill>
                  <a:srgbClr val="0B4874"/>
                </a:solidFill>
                <a:cs typeface="Arial" pitchFamily="34" charset="0"/>
              </a:rPr>
            </a:br>
            <a:r>
              <a:rPr lang="it-CH" altLang="fr-FR" sz="3200">
                <a:solidFill>
                  <a:srgbClr val="0B4874"/>
                </a:solidFill>
                <a:cs typeface="Arial" pitchFamily="34" charset="0"/>
              </a:rPr>
              <a:t>Lean Startup (gestione snella</a:t>
            </a:r>
            <a:r>
              <a:rPr lang="de-DE" altLang="fr-FR" sz="3200" dirty="0">
                <a:solidFill>
                  <a:srgbClr val="0B4874"/>
                </a:solidFill>
                <a:cs typeface="Arial" pitchFamily="34" charset="0"/>
              </a:rPr>
              <a:t>)</a:t>
            </a:r>
            <a:endParaRPr lang="de-CH" sz="3200" dirty="0">
              <a:solidFill>
                <a:srgbClr val="0B4874"/>
              </a:solidFill>
            </a:endParaRPr>
          </a:p>
        </p:txBody>
      </p:sp>
    </p:spTree>
    <p:extLst>
      <p:ext uri="{BB962C8B-B14F-4D97-AF65-F5344CB8AC3E}">
        <p14:creationId xmlns:p14="http://schemas.microsoft.com/office/powerpoint/2010/main" val="8960810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F77068-A812-4A22-8C5A-931A5034A777}"/>
              </a:ext>
            </a:extLst>
          </p:cNvPr>
          <p:cNvSpPr txBox="1">
            <a:spLocks noChangeArrowheads="1"/>
          </p:cNvSpPr>
          <p:nvPr/>
        </p:nvSpPr>
        <p:spPr bwMode="auto">
          <a:xfrm>
            <a:off x="955852" y="117004"/>
            <a:ext cx="9406555" cy="657225"/>
          </a:xfrm>
          <a:prstGeom prst="rect">
            <a:avLst/>
          </a:prstGeom>
          <a:noFill/>
          <a:ln w="9525">
            <a:noFill/>
            <a:miter lim="800000"/>
            <a:headEnd/>
            <a:tailEnd/>
          </a:ln>
        </p:spPr>
        <p:txBody>
          <a:bodyPr anchor="ctr"/>
          <a:lstStyle/>
          <a:p>
            <a:pPr>
              <a:defRPr/>
            </a:pPr>
            <a:r>
              <a:rPr lang="it-CH" altLang="fr-FR" sz="2400" b="1">
                <a:solidFill>
                  <a:srgbClr val="0B4874"/>
                </a:solidFill>
                <a:latin typeface="+mj-lt"/>
                <a:ea typeface="ＭＳ Ｐゴシック" charset="0"/>
                <a:cs typeface="Arial"/>
              </a:rPr>
              <a:t>Vendere scarpe online</a:t>
            </a:r>
          </a:p>
        </p:txBody>
      </p:sp>
      <p:sp>
        <p:nvSpPr>
          <p:cNvPr id="4" name="Textplatzhalter 3">
            <a:extLst>
              <a:ext uri="{FF2B5EF4-FFF2-40B4-BE49-F238E27FC236}">
                <a16:creationId xmlns:a16="http://schemas.microsoft.com/office/drawing/2014/main" id="{6ABEF621-EC44-4CF1-8153-F6AF089786BA}"/>
              </a:ext>
            </a:extLst>
          </p:cNvPr>
          <p:cNvSpPr>
            <a:spLocks noGrp="1"/>
          </p:cNvSpPr>
          <p:nvPr>
            <p:ph type="body" idx="1"/>
          </p:nvPr>
        </p:nvSpPr>
        <p:spPr>
          <a:xfrm>
            <a:off x="955852" y="1893683"/>
            <a:ext cx="4000499" cy="701731"/>
          </a:xfrm>
          <a:prstGeom prst="rect">
            <a:avLst/>
          </a:prstGeom>
        </p:spPr>
        <p:txBody>
          <a:bodyPr wrap="square">
            <a:spAutoFit/>
          </a:bodyPr>
          <a:lstStyle/>
          <a:p>
            <a:pPr algn="l"/>
            <a:r>
              <a:rPr lang="it-CH" sz="2200" b="1" dirty="0">
                <a:solidFill>
                  <a:schemeClr val="accent6">
                    <a:lumMod val="50000"/>
                  </a:schemeClr>
                </a:solidFill>
                <a:latin typeface="+mj-lt"/>
                <a:ea typeface="ＭＳ Ｐゴシック" charset="0"/>
                <a:cs typeface="Arial"/>
              </a:rPr>
              <a:t>Chi di voi ha già comperato scarpe in Internet?</a:t>
            </a:r>
          </a:p>
        </p:txBody>
      </p:sp>
      <p:sp>
        <p:nvSpPr>
          <p:cNvPr id="6" name="Rechteck 5">
            <a:extLst>
              <a:ext uri="{FF2B5EF4-FFF2-40B4-BE49-F238E27FC236}">
                <a16:creationId xmlns:a16="http://schemas.microsoft.com/office/drawing/2014/main" id="{BA28A229-CB2A-44F9-AADC-486362C45E3E}"/>
              </a:ext>
            </a:extLst>
          </p:cNvPr>
          <p:cNvSpPr/>
          <p:nvPr/>
        </p:nvSpPr>
        <p:spPr>
          <a:xfrm>
            <a:off x="5174324" y="4088156"/>
            <a:ext cx="5167898" cy="400110"/>
          </a:xfrm>
          <a:prstGeom prst="rect">
            <a:avLst/>
          </a:prstGeom>
        </p:spPr>
        <p:txBody>
          <a:bodyPr wrap="square">
            <a:spAutoFit/>
          </a:bodyPr>
          <a:lstStyle/>
          <a:p>
            <a:pPr algn="ctr"/>
            <a:r>
              <a:rPr lang="de-DE" sz="1000" b="1" dirty="0">
                <a:solidFill>
                  <a:schemeClr val="accent6">
                    <a:lumMod val="50000"/>
                  </a:schemeClr>
                </a:solidFill>
                <a:latin typeface="+mj-lt"/>
                <a:cs typeface="Arial" pitchFamily="34" charset="0"/>
              </a:rPr>
              <a:t>Quelle</a:t>
            </a:r>
            <a:r>
              <a:rPr lang="de-DE" sz="1000" dirty="0">
                <a:solidFill>
                  <a:schemeClr val="accent6">
                    <a:lumMod val="50000"/>
                  </a:schemeClr>
                </a:solidFill>
                <a:latin typeface="+mj-lt"/>
                <a:cs typeface="Arial" pitchFamily="34" charset="0"/>
              </a:rPr>
              <a:t>: https://www.zappos.com/women-sneakers-athletic-shoes/CK_XARC81wHAAQHiAgMBAhg.zso</a:t>
            </a:r>
          </a:p>
        </p:txBody>
      </p:sp>
      <p:sp>
        <p:nvSpPr>
          <p:cNvPr id="2" name="Foliennummernplatzhalter 1">
            <a:extLst>
              <a:ext uri="{FF2B5EF4-FFF2-40B4-BE49-F238E27FC236}">
                <a16:creationId xmlns:a16="http://schemas.microsoft.com/office/drawing/2014/main" id="{D927B10C-0874-47B3-8128-41057E48D803}"/>
              </a:ext>
            </a:extLst>
          </p:cNvPr>
          <p:cNvSpPr>
            <a:spLocks noGrp="1"/>
          </p:cNvSpPr>
          <p:nvPr>
            <p:ph type="sldNum" sz="quarter" idx="12"/>
          </p:nvPr>
        </p:nvSpPr>
        <p:spPr>
          <a:xfrm>
            <a:off x="11510081" y="6356351"/>
            <a:ext cx="536009" cy="365125"/>
          </a:xfrm>
        </p:spPr>
        <p:txBody>
          <a:bodyPr/>
          <a:lstStyle/>
          <a:p>
            <a:fld id="{B7E6CA31-DA56-47CF-9891-B6D0296B6AEC}" type="slidenum">
              <a:rPr lang="ru-RU" smtClean="0"/>
              <a:t>6</a:t>
            </a:fld>
            <a:endParaRPr lang="ru-RU" dirty="0"/>
          </a:p>
        </p:txBody>
      </p:sp>
      <p:pic>
        <p:nvPicPr>
          <p:cNvPr id="7" name="Grafik 6">
            <a:extLst>
              <a:ext uri="{FF2B5EF4-FFF2-40B4-BE49-F238E27FC236}">
                <a16:creationId xmlns:a16="http://schemas.microsoft.com/office/drawing/2014/main" id="{38681216-A9B6-4982-A1A0-D6DE7538F61B}"/>
              </a:ext>
            </a:extLst>
          </p:cNvPr>
          <p:cNvPicPr>
            <a:picLocks noChangeAspect="1"/>
          </p:cNvPicPr>
          <p:nvPr/>
        </p:nvPicPr>
        <p:blipFill>
          <a:blip r:embed="rId3"/>
          <a:stretch>
            <a:fillRect/>
          </a:stretch>
        </p:blipFill>
        <p:spPr>
          <a:xfrm>
            <a:off x="5107649" y="880069"/>
            <a:ext cx="5292247" cy="3132146"/>
          </a:xfrm>
          <a:prstGeom prst="rect">
            <a:avLst/>
          </a:prstGeom>
          <a:solidFill>
            <a:schemeClr val="bg1">
              <a:lumMod val="75000"/>
            </a:schemeClr>
          </a:solidFill>
          <a:ln w="9525">
            <a:noFill/>
            <a:miter lim="800000"/>
            <a:headEnd/>
            <a:tailEnd/>
          </a:ln>
          <a:effectLst>
            <a:outerShdw blurRad="63500" sx="102000" sy="102000" algn="ctr" rotWithShape="0">
              <a:prstClr val="black">
                <a:alpha val="40000"/>
              </a:prstClr>
            </a:outerShdw>
          </a:effectLst>
        </p:spPr>
      </p:pic>
      <p:grpSp>
        <p:nvGrpSpPr>
          <p:cNvPr id="5" name="Gruppieren 4">
            <a:extLst>
              <a:ext uri="{FF2B5EF4-FFF2-40B4-BE49-F238E27FC236}">
                <a16:creationId xmlns:a16="http://schemas.microsoft.com/office/drawing/2014/main" id="{0521F2F4-6302-EE7C-2B03-AD9519C960DE}"/>
              </a:ext>
            </a:extLst>
          </p:cNvPr>
          <p:cNvGrpSpPr/>
          <p:nvPr/>
        </p:nvGrpSpPr>
        <p:grpSpPr>
          <a:xfrm>
            <a:off x="10737669" y="0"/>
            <a:ext cx="1454331" cy="1277285"/>
            <a:chOff x="10737669" y="0"/>
            <a:chExt cx="1454331" cy="1277285"/>
          </a:xfrm>
        </p:grpSpPr>
        <p:sp>
          <p:nvSpPr>
            <p:cNvPr id="8" name="Rechteck 7">
              <a:extLst>
                <a:ext uri="{FF2B5EF4-FFF2-40B4-BE49-F238E27FC236}">
                  <a16:creationId xmlns:a16="http://schemas.microsoft.com/office/drawing/2014/main" id="{1D1C494D-D355-0B7D-12FE-B0762BE22AC7}"/>
                </a:ext>
              </a:extLst>
            </p:cNvPr>
            <p:cNvSpPr/>
            <p:nvPr/>
          </p:nvSpPr>
          <p:spPr>
            <a:xfrm>
              <a:off x="10737669" y="0"/>
              <a:ext cx="1454331" cy="1277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9" name="Grafik 8">
              <a:extLst>
                <a:ext uri="{FF2B5EF4-FFF2-40B4-BE49-F238E27FC236}">
                  <a16:creationId xmlns:a16="http://schemas.microsoft.com/office/drawing/2014/main" id="{1C295264-4344-1AAC-915D-3C6D92ADBEF0}"/>
                </a:ext>
              </a:extLst>
            </p:cNvPr>
            <p:cNvPicPr>
              <a:picLocks noChangeAspect="1"/>
            </p:cNvPicPr>
            <p:nvPr/>
          </p:nvPicPr>
          <p:blipFill>
            <a:blip r:embed="rId4"/>
            <a:stretch>
              <a:fillRect/>
            </a:stretch>
          </p:blipFill>
          <p:spPr>
            <a:xfrm>
              <a:off x="10906137" y="197285"/>
              <a:ext cx="1080000" cy="1080000"/>
            </a:xfrm>
            <a:prstGeom prst="rect">
              <a:avLst/>
            </a:prstGeom>
          </p:spPr>
        </p:pic>
      </p:grpSp>
      <p:sp>
        <p:nvSpPr>
          <p:cNvPr id="10" name="Rechteck 9">
            <a:extLst>
              <a:ext uri="{FF2B5EF4-FFF2-40B4-BE49-F238E27FC236}">
                <a16:creationId xmlns:a16="http://schemas.microsoft.com/office/drawing/2014/main" id="{49450A53-D0AA-1D9D-D3A8-387C5456BEE3}"/>
              </a:ext>
            </a:extLst>
          </p:cNvPr>
          <p:cNvSpPr/>
          <p:nvPr/>
        </p:nvSpPr>
        <p:spPr>
          <a:xfrm>
            <a:off x="1053738" y="4964317"/>
            <a:ext cx="9496300" cy="1175224"/>
          </a:xfrm>
          <a:prstGeom prst="rect">
            <a:avLst/>
          </a:prstGeom>
          <a:solidFill>
            <a:schemeClr val="bg1">
              <a:lumMod val="95000"/>
            </a:schemeClr>
          </a:solidFill>
          <a:ln w="19050">
            <a:solidFill>
              <a:srgbClr val="0B48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Textfeld 10">
            <a:extLst>
              <a:ext uri="{FF2B5EF4-FFF2-40B4-BE49-F238E27FC236}">
                <a16:creationId xmlns:a16="http://schemas.microsoft.com/office/drawing/2014/main" id="{4CD948A5-BF00-1A97-6030-5E1AE51ADFBA}"/>
              </a:ext>
            </a:extLst>
          </p:cNvPr>
          <p:cNvSpPr txBox="1"/>
          <p:nvPr/>
        </p:nvSpPr>
        <p:spPr>
          <a:xfrm>
            <a:off x="1203879" y="5017387"/>
            <a:ext cx="9196017" cy="1077218"/>
          </a:xfrm>
          <a:prstGeom prst="rect">
            <a:avLst/>
          </a:prstGeom>
          <a:noFill/>
        </p:spPr>
        <p:txBody>
          <a:bodyPr wrap="square">
            <a:spAutoFit/>
          </a:bodyPr>
          <a:lstStyle/>
          <a:p>
            <a:pPr>
              <a:spcBef>
                <a:spcPts val="600"/>
              </a:spcBef>
              <a:spcAft>
                <a:spcPts val="200"/>
              </a:spcAft>
            </a:pPr>
            <a:r>
              <a:rPr lang="it-IT" sz="1600" b="1" dirty="0">
                <a:solidFill>
                  <a:schemeClr val="accent6">
                    <a:lumMod val="50000"/>
                  </a:schemeClr>
                </a:solidFill>
                <a:latin typeface="+mj-lt"/>
                <a:cs typeface="Arial" panose="020B0604020202020204" pitchFamily="34" charset="0"/>
              </a:rPr>
              <a:t>Attività d’apprendimento: </a:t>
            </a:r>
            <a:r>
              <a:rPr lang="it-IT" sz="1600" dirty="0">
                <a:solidFill>
                  <a:schemeClr val="accent6">
                    <a:lumMod val="50000"/>
                  </a:schemeClr>
                </a:solidFill>
                <a:latin typeface="+mj-lt"/>
                <a:cs typeface="Arial" panose="020B0604020202020204" pitchFamily="34" charset="0"/>
              </a:rPr>
              <a:t>è il 1999, Amazon è già stata fondata e le vendite online sono in aumento. Per quanto ne sapete, non esiste ancora un grande negozio online di scarpe. Pensate che possa avere successo? Sviluppate un approccio a basso costo per verificare se le/i clienti sono disposti ad acquistare scarpe online.</a:t>
            </a:r>
            <a:endParaRPr lang="de-CH" sz="1600" dirty="0">
              <a:solidFill>
                <a:schemeClr val="accent6">
                  <a:lumMod val="50000"/>
                </a:schemeClr>
              </a:solidFill>
              <a:latin typeface="+mj-lt"/>
              <a:cs typeface="Arial" panose="020B0604020202020204" pitchFamily="34" charset="0"/>
            </a:endParaRPr>
          </a:p>
        </p:txBody>
      </p:sp>
    </p:spTree>
    <p:extLst>
      <p:ext uri="{BB962C8B-B14F-4D97-AF65-F5344CB8AC3E}">
        <p14:creationId xmlns:p14="http://schemas.microsoft.com/office/powerpoint/2010/main" val="12303926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F77068-A812-4A22-8C5A-931A5034A777}"/>
              </a:ext>
            </a:extLst>
          </p:cNvPr>
          <p:cNvSpPr txBox="1">
            <a:spLocks noChangeArrowheads="1"/>
          </p:cNvSpPr>
          <p:nvPr/>
        </p:nvSpPr>
        <p:spPr bwMode="auto">
          <a:xfrm>
            <a:off x="936802" y="284903"/>
            <a:ext cx="10573279" cy="657225"/>
          </a:xfrm>
          <a:prstGeom prst="rect">
            <a:avLst/>
          </a:prstGeom>
          <a:noFill/>
          <a:ln w="9525">
            <a:noFill/>
            <a:miter lim="800000"/>
            <a:headEnd/>
            <a:tailEnd/>
          </a:ln>
        </p:spPr>
        <p:txBody>
          <a:bodyPr lIns="91440" tIns="45720" rIns="91440" bIns="45720" anchor="ctr"/>
          <a:lstStyle/>
          <a:p>
            <a:pPr>
              <a:defRPr/>
            </a:pPr>
            <a:r>
              <a:rPr lang="it-IT" altLang="fr-FR" sz="2400" b="1" dirty="0">
                <a:solidFill>
                  <a:srgbClr val="0B4874"/>
                </a:solidFill>
                <a:latin typeface="+mj-lt"/>
                <a:ea typeface="ＭＳ Ｐゴシック"/>
                <a:cs typeface="Arial"/>
              </a:rPr>
              <a:t>Zappos nasce da un’idea semplice ma all’epoca innovativa che oggi realizza un fatturato miliardario</a:t>
            </a:r>
          </a:p>
        </p:txBody>
      </p:sp>
      <p:sp>
        <p:nvSpPr>
          <p:cNvPr id="9" name="Textfeld 8">
            <a:extLst>
              <a:ext uri="{FF2B5EF4-FFF2-40B4-BE49-F238E27FC236}">
                <a16:creationId xmlns:a16="http://schemas.microsoft.com/office/drawing/2014/main" id="{2CBD838E-748F-4386-9D97-418EE4FE0C0E}"/>
              </a:ext>
            </a:extLst>
          </p:cNvPr>
          <p:cNvSpPr txBox="1"/>
          <p:nvPr/>
        </p:nvSpPr>
        <p:spPr>
          <a:xfrm>
            <a:off x="8588058" y="3067965"/>
            <a:ext cx="3051804" cy="2308324"/>
          </a:xfrm>
          <a:prstGeom prst="rect">
            <a:avLst/>
          </a:prstGeom>
          <a:noFill/>
        </p:spPr>
        <p:txBody>
          <a:bodyPr wrap="square" rtlCol="0">
            <a:spAutoFit/>
          </a:bodyPr>
          <a:lstStyle/>
          <a:p>
            <a:r>
              <a:rPr lang="it-CH">
                <a:solidFill>
                  <a:schemeClr val="accent6">
                    <a:lumMod val="50000"/>
                  </a:schemeClr>
                </a:solidFill>
                <a:latin typeface="+mj-lt"/>
                <a:cs typeface="Arial" panose="020B0604020202020204" pitchFamily="34" charset="0"/>
              </a:rPr>
              <a:t>Nel 2009 Zappos è stata venduta ad Amazon per 1.2 miliardi di dollari americani</a:t>
            </a:r>
            <a:r>
              <a:rPr lang="de-CH" dirty="0">
                <a:solidFill>
                  <a:schemeClr val="accent6">
                    <a:lumMod val="50000"/>
                  </a:schemeClr>
                </a:solidFill>
                <a:latin typeface="+mj-lt"/>
                <a:cs typeface="Arial" panose="020B0604020202020204" pitchFamily="34" charset="0"/>
              </a:rPr>
              <a:t>. </a:t>
            </a:r>
          </a:p>
          <a:p>
            <a:endParaRPr lang="de-CH" dirty="0">
              <a:solidFill>
                <a:schemeClr val="accent6">
                  <a:lumMod val="50000"/>
                </a:schemeClr>
              </a:solidFill>
              <a:latin typeface="+mj-lt"/>
              <a:cs typeface="Arial" panose="020B0604020202020204" pitchFamily="34" charset="0"/>
            </a:endParaRPr>
          </a:p>
          <a:p>
            <a:endParaRPr lang="de-CH" dirty="0">
              <a:solidFill>
                <a:schemeClr val="accent6">
                  <a:lumMod val="50000"/>
                </a:schemeClr>
              </a:solidFill>
              <a:latin typeface="+mj-lt"/>
              <a:cs typeface="Arial" panose="020B0604020202020204" pitchFamily="34" charset="0"/>
            </a:endParaRPr>
          </a:p>
          <a:p>
            <a:endParaRPr lang="de-CH" dirty="0">
              <a:solidFill>
                <a:schemeClr val="accent6">
                  <a:lumMod val="50000"/>
                </a:schemeClr>
              </a:solidFill>
              <a:latin typeface="+mj-lt"/>
              <a:cs typeface="Arial" panose="020B0604020202020204" pitchFamily="34" charset="0"/>
            </a:endParaRPr>
          </a:p>
          <a:p>
            <a:endParaRPr lang="de-CH" dirty="0">
              <a:solidFill>
                <a:srgbClr val="898F97"/>
              </a:solidFill>
              <a:latin typeface="+mj-lt"/>
              <a:cs typeface="Arial" panose="020B0604020202020204" pitchFamily="34" charset="0"/>
            </a:endParaRPr>
          </a:p>
        </p:txBody>
      </p:sp>
      <p:sp>
        <p:nvSpPr>
          <p:cNvPr id="10" name="Rechteck 9">
            <a:extLst>
              <a:ext uri="{FF2B5EF4-FFF2-40B4-BE49-F238E27FC236}">
                <a16:creationId xmlns:a16="http://schemas.microsoft.com/office/drawing/2014/main" id="{1E9D23B6-1467-4EDF-AFD2-FD634A6424E4}"/>
              </a:ext>
            </a:extLst>
          </p:cNvPr>
          <p:cNvSpPr/>
          <p:nvPr/>
        </p:nvSpPr>
        <p:spPr>
          <a:xfrm>
            <a:off x="2982070" y="5588740"/>
            <a:ext cx="3276859" cy="246221"/>
          </a:xfrm>
          <a:prstGeom prst="rect">
            <a:avLst/>
          </a:prstGeom>
        </p:spPr>
        <p:txBody>
          <a:bodyPr wrap="none">
            <a:spAutoFit/>
          </a:bodyPr>
          <a:lstStyle/>
          <a:p>
            <a:r>
              <a:rPr lang="de-DE" sz="1000" b="1" dirty="0">
                <a:solidFill>
                  <a:schemeClr val="accent6">
                    <a:lumMod val="50000"/>
                  </a:schemeClr>
                </a:solidFill>
              </a:rPr>
              <a:t>Fonte: </a:t>
            </a:r>
            <a:r>
              <a:rPr lang="de-DE" sz="1000" dirty="0">
                <a:solidFill>
                  <a:schemeClr val="accent6">
                    <a:lumMod val="50000"/>
                  </a:schemeClr>
                </a:solidFill>
              </a:rPr>
              <a:t>https://www.zappos.com/c/womens-shoes</a:t>
            </a:r>
          </a:p>
        </p:txBody>
      </p:sp>
      <p:sp>
        <p:nvSpPr>
          <p:cNvPr id="2" name="Foliennummernplatzhalter 1">
            <a:extLst>
              <a:ext uri="{FF2B5EF4-FFF2-40B4-BE49-F238E27FC236}">
                <a16:creationId xmlns:a16="http://schemas.microsoft.com/office/drawing/2014/main" id="{757A1E9A-770B-489B-B3CF-7F40F401460D}"/>
              </a:ext>
            </a:extLst>
          </p:cNvPr>
          <p:cNvSpPr>
            <a:spLocks noGrp="1"/>
          </p:cNvSpPr>
          <p:nvPr>
            <p:ph type="sldNum" sz="quarter" idx="12"/>
          </p:nvPr>
        </p:nvSpPr>
        <p:spPr>
          <a:xfrm>
            <a:off x="11510081" y="6356351"/>
            <a:ext cx="536009" cy="365125"/>
          </a:xfrm>
        </p:spPr>
        <p:txBody>
          <a:bodyPr/>
          <a:lstStyle/>
          <a:p>
            <a:fld id="{B7E6CA31-DA56-47CF-9891-B6D0296B6AEC}" type="slidenum">
              <a:rPr lang="ru-RU" smtClean="0"/>
              <a:t>7</a:t>
            </a:fld>
            <a:endParaRPr lang="ru-RU" dirty="0"/>
          </a:p>
        </p:txBody>
      </p:sp>
      <p:pic>
        <p:nvPicPr>
          <p:cNvPr id="5" name="Grafik 4">
            <a:extLst>
              <a:ext uri="{FF2B5EF4-FFF2-40B4-BE49-F238E27FC236}">
                <a16:creationId xmlns:a16="http://schemas.microsoft.com/office/drawing/2014/main" id="{F0B34C98-B09F-4654-8D6E-22070D2CE66B}"/>
              </a:ext>
            </a:extLst>
          </p:cNvPr>
          <p:cNvPicPr>
            <a:picLocks noChangeAspect="1"/>
          </p:cNvPicPr>
          <p:nvPr/>
        </p:nvPicPr>
        <p:blipFill>
          <a:blip r:embed="rId3"/>
          <a:stretch>
            <a:fillRect/>
          </a:stretch>
        </p:blipFill>
        <p:spPr>
          <a:xfrm>
            <a:off x="1133475" y="1588240"/>
            <a:ext cx="7250473" cy="3924300"/>
          </a:xfrm>
          <a:prstGeom prst="rect">
            <a:avLst/>
          </a:prstGeom>
          <a:solidFill>
            <a:schemeClr val="bg1">
              <a:lumMod val="75000"/>
            </a:schemeClr>
          </a:solidFill>
          <a:ln w="9525">
            <a:noFill/>
            <a:miter lim="800000"/>
            <a:headEnd/>
            <a:tailEnd/>
          </a:ln>
          <a:effectLst>
            <a:outerShdw blurRad="63500" sx="102000" sy="102000" algn="ctr" rotWithShape="0">
              <a:prstClr val="black">
                <a:alpha val="40000"/>
              </a:prstClr>
            </a:outerShdw>
          </a:effectLst>
        </p:spPr>
      </p:pic>
      <p:sp>
        <p:nvSpPr>
          <p:cNvPr id="4" name="Rechteck 3">
            <a:extLst>
              <a:ext uri="{FF2B5EF4-FFF2-40B4-BE49-F238E27FC236}">
                <a16:creationId xmlns:a16="http://schemas.microsoft.com/office/drawing/2014/main" id="{6D3E192E-4270-4FE7-8954-2C2F5293A9E6}"/>
              </a:ext>
            </a:extLst>
          </p:cNvPr>
          <p:cNvSpPr/>
          <p:nvPr/>
        </p:nvSpPr>
        <p:spPr>
          <a:xfrm>
            <a:off x="8641217" y="4319787"/>
            <a:ext cx="3051804" cy="461665"/>
          </a:xfrm>
          <a:prstGeom prst="rect">
            <a:avLst/>
          </a:prstGeom>
        </p:spPr>
        <p:txBody>
          <a:bodyPr wrap="square">
            <a:spAutoFit/>
          </a:bodyPr>
          <a:lstStyle/>
          <a:p>
            <a:r>
              <a:rPr lang="de-CH" sz="1200" b="1" dirty="0">
                <a:solidFill>
                  <a:schemeClr val="accent6">
                    <a:lumMod val="50000"/>
                  </a:schemeClr>
                </a:solidFill>
              </a:rPr>
              <a:t>Fonte: </a:t>
            </a:r>
            <a:r>
              <a:rPr lang="de-CH" sz="1200" dirty="0">
                <a:solidFill>
                  <a:schemeClr val="accent6">
                    <a:lumMod val="50000"/>
                  </a:schemeClr>
                </a:solidFill>
              </a:rPr>
              <a:t>https://en.wikipedia.org/wiki/Zappos</a:t>
            </a:r>
          </a:p>
        </p:txBody>
      </p:sp>
    </p:spTree>
    <p:extLst>
      <p:ext uri="{BB962C8B-B14F-4D97-AF65-F5344CB8AC3E}">
        <p14:creationId xmlns:p14="http://schemas.microsoft.com/office/powerpoint/2010/main" val="1088982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
            <a:extLst>
              <a:ext uri="{FF2B5EF4-FFF2-40B4-BE49-F238E27FC236}">
                <a16:creationId xmlns:a16="http://schemas.microsoft.com/office/drawing/2014/main" id="{B38B4D5D-89DE-4199-A949-74A38146ABA4}"/>
              </a:ext>
            </a:extLst>
          </p:cNvPr>
          <p:cNvSpPr txBox="1">
            <a:spLocks/>
          </p:cNvSpPr>
          <p:nvPr/>
        </p:nvSpPr>
        <p:spPr bwMode="auto">
          <a:xfrm>
            <a:off x="8189539" y="1949329"/>
            <a:ext cx="3779652" cy="1238496"/>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2000" kern="1200">
                <a:solidFill>
                  <a:schemeClr val="tx1"/>
                </a:solidFill>
                <a:latin typeface="Arial"/>
                <a:ea typeface="MS PGothic" pitchFamily="34" charset="-128"/>
                <a:cs typeface="Arial"/>
              </a:defRPr>
            </a:lvl1pPr>
            <a:lvl2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2pPr>
            <a:lvl3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3pPr>
            <a:lvl4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4pPr>
            <a:lvl5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5pPr>
            <a:lvl6pPr marL="457200" algn="l" defTabSz="457200" rtl="0" fontAlgn="base">
              <a:spcBef>
                <a:spcPct val="0"/>
              </a:spcBef>
              <a:spcAft>
                <a:spcPct val="0"/>
              </a:spcAft>
              <a:defRPr sz="2000">
                <a:solidFill>
                  <a:schemeClr val="tx1"/>
                </a:solidFill>
                <a:latin typeface="Arial" charset="0"/>
                <a:ea typeface="ＭＳ Ｐゴシック" charset="0"/>
                <a:cs typeface="Arial" charset="0"/>
              </a:defRPr>
            </a:lvl6pPr>
            <a:lvl7pPr marL="914400" algn="l" defTabSz="457200" rtl="0" fontAlgn="base">
              <a:spcBef>
                <a:spcPct val="0"/>
              </a:spcBef>
              <a:spcAft>
                <a:spcPct val="0"/>
              </a:spcAft>
              <a:defRPr sz="2000">
                <a:solidFill>
                  <a:schemeClr val="tx1"/>
                </a:solidFill>
                <a:latin typeface="Arial" charset="0"/>
                <a:ea typeface="ＭＳ Ｐゴシック" charset="0"/>
                <a:cs typeface="Arial" charset="0"/>
              </a:defRPr>
            </a:lvl7pPr>
            <a:lvl8pPr marL="1371600" algn="l" defTabSz="457200" rtl="0" fontAlgn="base">
              <a:spcBef>
                <a:spcPct val="0"/>
              </a:spcBef>
              <a:spcAft>
                <a:spcPct val="0"/>
              </a:spcAft>
              <a:defRPr sz="2000">
                <a:solidFill>
                  <a:schemeClr val="tx1"/>
                </a:solidFill>
                <a:latin typeface="Arial" charset="0"/>
                <a:ea typeface="ＭＳ Ｐゴシック" charset="0"/>
                <a:cs typeface="Arial" charset="0"/>
              </a:defRPr>
            </a:lvl8pPr>
            <a:lvl9pPr marL="1828800" algn="l" defTabSz="457200" rtl="0" fontAlgn="base">
              <a:spcBef>
                <a:spcPct val="0"/>
              </a:spcBef>
              <a:spcAft>
                <a:spcPct val="0"/>
              </a:spcAft>
              <a:defRPr sz="2000">
                <a:solidFill>
                  <a:schemeClr val="tx1"/>
                </a:solidFill>
                <a:latin typeface="Arial" charset="0"/>
                <a:ea typeface="ＭＳ Ｐゴシック" charset="0"/>
                <a:cs typeface="Arial" charset="0"/>
              </a:defRPr>
            </a:lvl9pPr>
          </a:lstStyle>
          <a:p>
            <a:r>
              <a:rPr lang="it-CH" altLang="fr-FR" sz="1600">
                <a:solidFill>
                  <a:srgbClr val="0B4874"/>
                </a:solidFill>
                <a:latin typeface="+mj-lt"/>
                <a:ea typeface="ＭＳ Ｐゴシック"/>
              </a:rPr>
              <a:t>Formulare i presupposti di base (ad es. i clienti acquistano le scarpe in Internet) e considerare quale MVP può essere realizzato per testarlo.</a:t>
            </a:r>
          </a:p>
        </p:txBody>
      </p:sp>
      <p:sp>
        <p:nvSpPr>
          <p:cNvPr id="4" name="Titel 1">
            <a:extLst>
              <a:ext uri="{FF2B5EF4-FFF2-40B4-BE49-F238E27FC236}">
                <a16:creationId xmlns:a16="http://schemas.microsoft.com/office/drawing/2014/main" id="{A5E0A764-5030-448E-9FB9-0465F371442A}"/>
              </a:ext>
            </a:extLst>
          </p:cNvPr>
          <p:cNvSpPr txBox="1">
            <a:spLocks/>
          </p:cNvSpPr>
          <p:nvPr/>
        </p:nvSpPr>
        <p:spPr bwMode="auto">
          <a:xfrm>
            <a:off x="930508" y="264400"/>
            <a:ext cx="8013467" cy="71997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2000" kern="1200">
                <a:solidFill>
                  <a:schemeClr val="tx1"/>
                </a:solidFill>
                <a:latin typeface="Arial"/>
                <a:ea typeface="MS PGothic" pitchFamily="34" charset="-128"/>
                <a:cs typeface="Arial"/>
              </a:defRPr>
            </a:lvl1pPr>
            <a:lvl2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2pPr>
            <a:lvl3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3pPr>
            <a:lvl4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4pPr>
            <a:lvl5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5pPr>
            <a:lvl6pPr marL="457200" algn="l" defTabSz="457200" rtl="0" fontAlgn="base">
              <a:spcBef>
                <a:spcPct val="0"/>
              </a:spcBef>
              <a:spcAft>
                <a:spcPct val="0"/>
              </a:spcAft>
              <a:defRPr sz="2000">
                <a:solidFill>
                  <a:schemeClr val="tx1"/>
                </a:solidFill>
                <a:latin typeface="Arial" charset="0"/>
                <a:ea typeface="ＭＳ Ｐゴシック" charset="0"/>
                <a:cs typeface="Arial" charset="0"/>
              </a:defRPr>
            </a:lvl6pPr>
            <a:lvl7pPr marL="914400" algn="l" defTabSz="457200" rtl="0" fontAlgn="base">
              <a:spcBef>
                <a:spcPct val="0"/>
              </a:spcBef>
              <a:spcAft>
                <a:spcPct val="0"/>
              </a:spcAft>
              <a:defRPr sz="2000">
                <a:solidFill>
                  <a:schemeClr val="tx1"/>
                </a:solidFill>
                <a:latin typeface="Arial" charset="0"/>
                <a:ea typeface="ＭＳ Ｐゴシック" charset="0"/>
                <a:cs typeface="Arial" charset="0"/>
              </a:defRPr>
            </a:lvl7pPr>
            <a:lvl8pPr marL="1371600" algn="l" defTabSz="457200" rtl="0" fontAlgn="base">
              <a:spcBef>
                <a:spcPct val="0"/>
              </a:spcBef>
              <a:spcAft>
                <a:spcPct val="0"/>
              </a:spcAft>
              <a:defRPr sz="2000">
                <a:solidFill>
                  <a:schemeClr val="tx1"/>
                </a:solidFill>
                <a:latin typeface="Arial" charset="0"/>
                <a:ea typeface="ＭＳ Ｐゴシック" charset="0"/>
                <a:cs typeface="Arial" charset="0"/>
              </a:defRPr>
            </a:lvl8pPr>
            <a:lvl9pPr marL="1828800" algn="l" defTabSz="457200" rtl="0" fontAlgn="base">
              <a:spcBef>
                <a:spcPct val="0"/>
              </a:spcBef>
              <a:spcAft>
                <a:spcPct val="0"/>
              </a:spcAft>
              <a:defRPr sz="2000">
                <a:solidFill>
                  <a:schemeClr val="tx1"/>
                </a:solidFill>
                <a:latin typeface="Arial" charset="0"/>
                <a:ea typeface="ＭＳ Ｐゴシック" charset="0"/>
                <a:cs typeface="Arial" charset="0"/>
              </a:defRPr>
            </a:lvl9pPr>
          </a:lstStyle>
          <a:p>
            <a:r>
              <a:rPr lang="it-CH" altLang="fr-FR" sz="2400" b="1">
                <a:solidFill>
                  <a:srgbClr val="0B4874"/>
                </a:solidFill>
                <a:latin typeface="+mj-lt"/>
                <a:ea typeface="ＭＳ Ｐゴシック"/>
              </a:rPr>
              <a:t>Lean Startup/gestione snella: verificate i presupposti di base del vostro modello di business</a:t>
            </a:r>
            <a:endParaRPr lang="it-CH" altLang="fr-FR" sz="2400" b="1">
              <a:solidFill>
                <a:srgbClr val="0B4874"/>
              </a:solidFill>
              <a:highlight>
                <a:srgbClr val="FFFF00"/>
              </a:highlight>
              <a:latin typeface="+mj-lt"/>
              <a:ea typeface="ＭＳ Ｐゴシック"/>
            </a:endParaRPr>
          </a:p>
        </p:txBody>
      </p:sp>
      <p:sp>
        <p:nvSpPr>
          <p:cNvPr id="5" name="Textfeld 4">
            <a:extLst>
              <a:ext uri="{FF2B5EF4-FFF2-40B4-BE49-F238E27FC236}">
                <a16:creationId xmlns:a16="http://schemas.microsoft.com/office/drawing/2014/main" id="{AD4E0FEC-F962-4810-A301-5975D43FC0DB}"/>
              </a:ext>
            </a:extLst>
          </p:cNvPr>
          <p:cNvSpPr txBox="1"/>
          <p:nvPr/>
        </p:nvSpPr>
        <p:spPr>
          <a:xfrm>
            <a:off x="4124544" y="6125589"/>
            <a:ext cx="5552855" cy="553998"/>
          </a:xfrm>
          <a:prstGeom prst="rect">
            <a:avLst/>
          </a:prstGeom>
          <a:noFill/>
        </p:spPr>
        <p:txBody>
          <a:bodyPr wrap="square" rtlCol="0">
            <a:spAutoFit/>
          </a:bodyPr>
          <a:lstStyle/>
          <a:p>
            <a:r>
              <a:rPr lang="de-CH" sz="1000" b="1" dirty="0">
                <a:solidFill>
                  <a:schemeClr val="accent6">
                    <a:lumMod val="50000"/>
                  </a:schemeClr>
                </a:solidFill>
                <a:latin typeface="Arial" panose="020B0604020202020204" pitchFamily="34" charset="0"/>
                <a:cs typeface="Arial" panose="020B0604020202020204" pitchFamily="34" charset="0"/>
              </a:rPr>
              <a:t>Fonte: </a:t>
            </a:r>
            <a:r>
              <a:rPr lang="de-CH" sz="1000" dirty="0">
                <a:solidFill>
                  <a:schemeClr val="accent6">
                    <a:lumMod val="50000"/>
                  </a:schemeClr>
                </a:solidFill>
                <a:latin typeface="Arial" panose="020B0604020202020204" pitchFamily="34" charset="0"/>
                <a:cs typeface="Arial" panose="020B0604020202020204" pitchFamily="34" charset="0"/>
              </a:rPr>
              <a:t>Ries, E. (2014): Lean Startup: schnell, risikolos und erfolgreich Unternehmen gründen.</a:t>
            </a:r>
          </a:p>
          <a:p>
            <a:r>
              <a:rPr lang="de-CH" sz="1000" dirty="0">
                <a:solidFill>
                  <a:schemeClr val="accent6">
                    <a:lumMod val="50000"/>
                  </a:schemeClr>
                </a:solidFill>
                <a:latin typeface="Arial" panose="020B0604020202020204" pitchFamily="34" charset="0"/>
                <a:cs typeface="Arial" panose="020B0604020202020204" pitchFamily="34" charset="0"/>
              </a:rPr>
              <a:t>München: Redline Wirtschaft.</a:t>
            </a:r>
          </a:p>
          <a:p>
            <a:endParaRPr lang="de-CH" sz="1000" dirty="0">
              <a:solidFill>
                <a:schemeClr val="accent6">
                  <a:lumMod val="50000"/>
                </a:schemeClr>
              </a:solidFill>
              <a:latin typeface="Arial" panose="020B0604020202020204" pitchFamily="34" charset="0"/>
              <a:cs typeface="Arial" panose="020B0604020202020204" pitchFamily="34" charset="0"/>
            </a:endParaRPr>
          </a:p>
        </p:txBody>
      </p:sp>
      <p:sp>
        <p:nvSpPr>
          <p:cNvPr id="10" name="Titel 1">
            <a:extLst>
              <a:ext uri="{FF2B5EF4-FFF2-40B4-BE49-F238E27FC236}">
                <a16:creationId xmlns:a16="http://schemas.microsoft.com/office/drawing/2014/main" id="{1193CCA4-E31A-4843-A640-1066A572FCF7}"/>
              </a:ext>
            </a:extLst>
          </p:cNvPr>
          <p:cNvSpPr txBox="1">
            <a:spLocks/>
          </p:cNvSpPr>
          <p:nvPr/>
        </p:nvSpPr>
        <p:spPr bwMode="auto">
          <a:xfrm>
            <a:off x="1067241" y="1954418"/>
            <a:ext cx="2628292" cy="1332148"/>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2000" kern="1200">
                <a:solidFill>
                  <a:schemeClr val="tx1"/>
                </a:solidFill>
                <a:latin typeface="Arial"/>
                <a:ea typeface="MS PGothic" pitchFamily="34" charset="-128"/>
                <a:cs typeface="Arial"/>
              </a:defRPr>
            </a:lvl1pPr>
            <a:lvl2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2pPr>
            <a:lvl3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3pPr>
            <a:lvl4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4pPr>
            <a:lvl5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5pPr>
            <a:lvl6pPr marL="457200" algn="l" defTabSz="457200" rtl="0" fontAlgn="base">
              <a:spcBef>
                <a:spcPct val="0"/>
              </a:spcBef>
              <a:spcAft>
                <a:spcPct val="0"/>
              </a:spcAft>
              <a:defRPr sz="2000">
                <a:solidFill>
                  <a:schemeClr val="tx1"/>
                </a:solidFill>
                <a:latin typeface="Arial" charset="0"/>
                <a:ea typeface="ＭＳ Ｐゴシック" charset="0"/>
                <a:cs typeface="Arial" charset="0"/>
              </a:defRPr>
            </a:lvl6pPr>
            <a:lvl7pPr marL="914400" algn="l" defTabSz="457200" rtl="0" fontAlgn="base">
              <a:spcBef>
                <a:spcPct val="0"/>
              </a:spcBef>
              <a:spcAft>
                <a:spcPct val="0"/>
              </a:spcAft>
              <a:defRPr sz="2000">
                <a:solidFill>
                  <a:schemeClr val="tx1"/>
                </a:solidFill>
                <a:latin typeface="Arial" charset="0"/>
                <a:ea typeface="ＭＳ Ｐゴシック" charset="0"/>
                <a:cs typeface="Arial" charset="0"/>
              </a:defRPr>
            </a:lvl7pPr>
            <a:lvl8pPr marL="1371600" algn="l" defTabSz="457200" rtl="0" fontAlgn="base">
              <a:spcBef>
                <a:spcPct val="0"/>
              </a:spcBef>
              <a:spcAft>
                <a:spcPct val="0"/>
              </a:spcAft>
              <a:defRPr sz="2000">
                <a:solidFill>
                  <a:schemeClr val="tx1"/>
                </a:solidFill>
                <a:latin typeface="Arial" charset="0"/>
                <a:ea typeface="ＭＳ Ｐゴシック" charset="0"/>
                <a:cs typeface="Arial" charset="0"/>
              </a:defRPr>
            </a:lvl8pPr>
            <a:lvl9pPr marL="1828800" algn="l" defTabSz="457200" rtl="0" fontAlgn="base">
              <a:spcBef>
                <a:spcPct val="0"/>
              </a:spcBef>
              <a:spcAft>
                <a:spcPct val="0"/>
              </a:spcAft>
              <a:defRPr sz="2000">
                <a:solidFill>
                  <a:schemeClr val="tx1"/>
                </a:solidFill>
                <a:latin typeface="Arial" charset="0"/>
                <a:ea typeface="ＭＳ Ｐゴシック" charset="0"/>
                <a:cs typeface="Arial" charset="0"/>
              </a:defRPr>
            </a:lvl9pPr>
          </a:lstStyle>
          <a:p>
            <a:r>
              <a:rPr lang="it-CH" altLang="fr-FR" sz="1700">
                <a:solidFill>
                  <a:srgbClr val="0B4874"/>
                </a:solidFill>
                <a:latin typeface="+mn-lt"/>
                <a:ea typeface="ＭＳ Ｐゴシック" charset="0"/>
              </a:rPr>
              <a:t>Imparare dal feedback: cambiare o mantenere</a:t>
            </a:r>
          </a:p>
        </p:txBody>
      </p:sp>
      <p:sp>
        <p:nvSpPr>
          <p:cNvPr id="12" name="Titel 1">
            <a:extLst>
              <a:ext uri="{FF2B5EF4-FFF2-40B4-BE49-F238E27FC236}">
                <a16:creationId xmlns:a16="http://schemas.microsoft.com/office/drawing/2014/main" id="{A1849DB1-892C-499C-A891-715E81A48CDA}"/>
              </a:ext>
            </a:extLst>
          </p:cNvPr>
          <p:cNvSpPr txBox="1">
            <a:spLocks/>
          </p:cNvSpPr>
          <p:nvPr/>
        </p:nvSpPr>
        <p:spPr bwMode="auto">
          <a:xfrm>
            <a:off x="6377509" y="4556962"/>
            <a:ext cx="5236315" cy="983614"/>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noAutofit/>
          </a:bodyPr>
          <a:lstStyle>
            <a:defPPr>
              <a:defRPr lang="ru-RU"/>
            </a:defPPr>
            <a:lvl1pPr defTabSz="457200" eaLnBrk="0" fontAlgn="base" hangingPunct="0">
              <a:spcBef>
                <a:spcPct val="0"/>
              </a:spcBef>
              <a:spcAft>
                <a:spcPct val="0"/>
              </a:spcAft>
              <a:defRPr sz="1700">
                <a:solidFill>
                  <a:srgbClr val="898F97"/>
                </a:solidFill>
                <a:ea typeface="ＭＳ Ｐゴシック" charset="0"/>
                <a:cs typeface="Arial"/>
              </a:defRPr>
            </a:lvl1pPr>
            <a:lvl2pPr defTabSz="457200" eaLnBrk="0" fontAlgn="base" hangingPunct="0">
              <a:spcBef>
                <a:spcPct val="0"/>
              </a:spcBef>
              <a:spcAft>
                <a:spcPct val="0"/>
              </a:spcAft>
              <a:defRPr sz="2000">
                <a:latin typeface="Arial" charset="0"/>
                <a:ea typeface="MS PGothic" pitchFamily="34" charset="-128"/>
                <a:cs typeface="Arial" charset="0"/>
              </a:defRPr>
            </a:lvl2pPr>
            <a:lvl3pPr defTabSz="457200" eaLnBrk="0" fontAlgn="base" hangingPunct="0">
              <a:spcBef>
                <a:spcPct val="0"/>
              </a:spcBef>
              <a:spcAft>
                <a:spcPct val="0"/>
              </a:spcAft>
              <a:defRPr sz="2000">
                <a:latin typeface="Arial" charset="0"/>
                <a:ea typeface="MS PGothic" pitchFamily="34" charset="-128"/>
                <a:cs typeface="Arial" charset="0"/>
              </a:defRPr>
            </a:lvl3pPr>
            <a:lvl4pPr defTabSz="457200" eaLnBrk="0" fontAlgn="base" hangingPunct="0">
              <a:spcBef>
                <a:spcPct val="0"/>
              </a:spcBef>
              <a:spcAft>
                <a:spcPct val="0"/>
              </a:spcAft>
              <a:defRPr sz="2000">
                <a:latin typeface="Arial" charset="0"/>
                <a:ea typeface="MS PGothic" pitchFamily="34" charset="-128"/>
                <a:cs typeface="Arial" charset="0"/>
              </a:defRPr>
            </a:lvl4pPr>
            <a:lvl5pPr defTabSz="457200" eaLnBrk="0" fontAlgn="base" hangingPunct="0">
              <a:spcBef>
                <a:spcPct val="0"/>
              </a:spcBef>
              <a:spcAft>
                <a:spcPct val="0"/>
              </a:spcAft>
              <a:defRPr sz="2000">
                <a:latin typeface="Arial" charset="0"/>
                <a:ea typeface="MS PGothic" pitchFamily="34" charset="-128"/>
                <a:cs typeface="Arial" charset="0"/>
              </a:defRPr>
            </a:lvl5pPr>
            <a:lvl6pPr marL="457200" defTabSz="457200" fontAlgn="base">
              <a:spcBef>
                <a:spcPct val="0"/>
              </a:spcBef>
              <a:spcAft>
                <a:spcPct val="0"/>
              </a:spcAft>
              <a:defRPr sz="2000">
                <a:latin typeface="Arial" charset="0"/>
                <a:ea typeface="ＭＳ Ｐゴシック" charset="0"/>
                <a:cs typeface="Arial" charset="0"/>
              </a:defRPr>
            </a:lvl6pPr>
            <a:lvl7pPr marL="914400" defTabSz="457200" fontAlgn="base">
              <a:spcBef>
                <a:spcPct val="0"/>
              </a:spcBef>
              <a:spcAft>
                <a:spcPct val="0"/>
              </a:spcAft>
              <a:defRPr sz="2000">
                <a:latin typeface="Arial" charset="0"/>
                <a:ea typeface="ＭＳ Ｐゴシック" charset="0"/>
                <a:cs typeface="Arial" charset="0"/>
              </a:defRPr>
            </a:lvl7pPr>
            <a:lvl8pPr marL="1371600" defTabSz="457200" fontAlgn="base">
              <a:spcBef>
                <a:spcPct val="0"/>
              </a:spcBef>
              <a:spcAft>
                <a:spcPct val="0"/>
              </a:spcAft>
              <a:defRPr sz="2000">
                <a:latin typeface="Arial" charset="0"/>
                <a:ea typeface="ＭＳ Ｐゴシック" charset="0"/>
                <a:cs typeface="Arial" charset="0"/>
              </a:defRPr>
            </a:lvl8pPr>
            <a:lvl9pPr marL="1828800" defTabSz="457200" fontAlgn="base">
              <a:spcBef>
                <a:spcPct val="0"/>
              </a:spcBef>
              <a:spcAft>
                <a:spcPct val="0"/>
              </a:spcAft>
              <a:defRPr sz="2000">
                <a:latin typeface="Arial" charset="0"/>
                <a:ea typeface="ＭＳ Ｐゴシック" charset="0"/>
                <a:cs typeface="Arial" charset="0"/>
              </a:defRPr>
            </a:lvl9pPr>
          </a:lstStyle>
          <a:p>
            <a:r>
              <a:rPr lang="de-DE" altLang="fr-FR" dirty="0">
                <a:solidFill>
                  <a:srgbClr val="0B4874"/>
                </a:solidFill>
                <a:ea typeface="ＭＳ Ｐゴシック"/>
              </a:rPr>
              <a:t>MVP= Minimum Viable Product è </a:t>
            </a:r>
            <a:r>
              <a:rPr lang="it-CH" altLang="fr-FR" dirty="0">
                <a:solidFill>
                  <a:srgbClr val="0B4874"/>
                </a:solidFill>
                <a:ea typeface="ＭＳ Ｐゴシック"/>
              </a:rPr>
              <a:t>un «prodotto</a:t>
            </a:r>
            <a:r>
              <a:rPr lang="it-CH" altLang="fr-FR" dirty="0">
                <a:solidFill>
                  <a:srgbClr val="FF0000"/>
                </a:solidFill>
                <a:ea typeface="ＭＳ Ｐゴシック"/>
              </a:rPr>
              <a:t> </a:t>
            </a:r>
            <a:r>
              <a:rPr lang="it-CH" altLang="fr-FR" dirty="0">
                <a:solidFill>
                  <a:srgbClr val="0B4874"/>
                </a:solidFill>
                <a:ea typeface="ＭＳ Ｐゴシック"/>
              </a:rPr>
              <a:t>minimo funzionante»; possiede solo le proprietà necessarie a testare i presupposti di base.</a:t>
            </a:r>
            <a:endParaRPr lang="de-DE" altLang="fr-FR" dirty="0">
              <a:solidFill>
                <a:srgbClr val="0B4874"/>
              </a:solidFill>
              <a:ea typeface="ＭＳ Ｐゴシック"/>
            </a:endParaRPr>
          </a:p>
        </p:txBody>
      </p:sp>
      <p:sp>
        <p:nvSpPr>
          <p:cNvPr id="6" name="Forme libre 30">
            <a:extLst>
              <a:ext uri="{FF2B5EF4-FFF2-40B4-BE49-F238E27FC236}">
                <a16:creationId xmlns:a16="http://schemas.microsoft.com/office/drawing/2014/main" id="{2C3A28DB-0456-4E08-80BA-F3B1A23507E5}"/>
              </a:ext>
            </a:extLst>
          </p:cNvPr>
          <p:cNvSpPr>
            <a:spLocks/>
          </p:cNvSpPr>
          <p:nvPr/>
        </p:nvSpPr>
        <p:spPr bwMode="auto">
          <a:xfrm rot="20859330">
            <a:off x="2415224" y="2222832"/>
            <a:ext cx="7361551" cy="2664296"/>
          </a:xfrm>
          <a:custGeom>
            <a:avLst/>
            <a:gdLst>
              <a:gd name="connsiteX0" fmla="*/ 390845 w 3457575"/>
              <a:gd name="connsiteY0" fmla="*/ 2709228 h 3499567"/>
              <a:gd name="connsiteX1" fmla="*/ 481578 w 3457575"/>
              <a:gd name="connsiteY1" fmla="*/ 2829511 h 3499567"/>
              <a:gd name="connsiteX2" fmla="*/ 393633 w 3457575"/>
              <a:gd name="connsiteY2" fmla="*/ 2713810 h 3499567"/>
              <a:gd name="connsiteX3" fmla="*/ 700088 w 3457575"/>
              <a:gd name="connsiteY3" fmla="*/ 749300 h 3499567"/>
              <a:gd name="connsiteX4" fmla="*/ 390525 w 3457575"/>
              <a:gd name="connsiteY4" fmla="*/ 1249363 h 3499567"/>
              <a:gd name="connsiteX5" fmla="*/ 700088 w 3457575"/>
              <a:gd name="connsiteY5" fmla="*/ 749300 h 3499567"/>
              <a:gd name="connsiteX6" fmla="*/ 831850 w 3457575"/>
              <a:gd name="connsiteY6" fmla="*/ 700088 h 3499567"/>
              <a:gd name="connsiteX7" fmla="*/ 406400 w 3457575"/>
              <a:gd name="connsiteY7" fmla="*/ 1438276 h 3499567"/>
              <a:gd name="connsiteX8" fmla="*/ 417695 w 3457575"/>
              <a:gd name="connsiteY8" fmla="*/ 1393081 h 3499567"/>
              <a:gd name="connsiteX9" fmla="*/ 425225 w 3457575"/>
              <a:gd name="connsiteY9" fmla="*/ 1344120 h 3499567"/>
              <a:gd name="connsiteX10" fmla="*/ 451581 w 3457575"/>
              <a:gd name="connsiteY10" fmla="*/ 1249963 h 3499567"/>
              <a:gd name="connsiteX11" fmla="*/ 523117 w 3457575"/>
              <a:gd name="connsiteY11" fmla="*/ 1069182 h 3499567"/>
              <a:gd name="connsiteX12" fmla="*/ 831850 w 3457575"/>
              <a:gd name="connsiteY12" fmla="*/ 700088 h 3499567"/>
              <a:gd name="connsiteX13" fmla="*/ 1011520 w 3457575"/>
              <a:gd name="connsiteY13" fmla="*/ 228478 h 3499567"/>
              <a:gd name="connsiteX14" fmla="*/ 961986 w 3457575"/>
              <a:gd name="connsiteY14" fmla="*/ 257603 h 3499567"/>
              <a:gd name="connsiteX15" fmla="*/ 980722 w 3457575"/>
              <a:gd name="connsiteY15" fmla="*/ 244417 h 3499567"/>
              <a:gd name="connsiteX16" fmla="*/ 1155230 w 3457575"/>
              <a:gd name="connsiteY16" fmla="*/ 154105 h 3499567"/>
              <a:gd name="connsiteX17" fmla="*/ 1011520 w 3457575"/>
              <a:gd name="connsiteY17" fmla="*/ 228478 h 3499567"/>
              <a:gd name="connsiteX18" fmla="*/ 1042811 w 3457575"/>
              <a:gd name="connsiteY18" fmla="*/ 210080 h 3499567"/>
              <a:gd name="connsiteX19" fmla="*/ 1155230 w 3457575"/>
              <a:gd name="connsiteY19" fmla="*/ 154105 h 3499567"/>
              <a:gd name="connsiteX20" fmla="*/ 1320800 w 3457575"/>
              <a:gd name="connsiteY20" fmla="*/ 112713 h 3499567"/>
              <a:gd name="connsiteX21" fmla="*/ 1271882 w 3457575"/>
              <a:gd name="connsiteY21" fmla="*/ 139054 h 3499567"/>
              <a:gd name="connsiteX22" fmla="*/ 1211674 w 3457575"/>
              <a:gd name="connsiteY22" fmla="*/ 165394 h 3499567"/>
              <a:gd name="connsiteX23" fmla="*/ 1128889 w 3457575"/>
              <a:gd name="connsiteY23" fmla="*/ 218076 h 3499567"/>
              <a:gd name="connsiteX24" fmla="*/ 564445 w 3457575"/>
              <a:gd name="connsiteY24" fmla="*/ 632002 h 3499567"/>
              <a:gd name="connsiteX25" fmla="*/ 203200 w 3457575"/>
              <a:gd name="connsiteY25" fmla="*/ 1230313 h 3499567"/>
              <a:gd name="connsiteX26" fmla="*/ 278459 w 3457575"/>
              <a:gd name="connsiteY26" fmla="*/ 1004535 h 3499567"/>
              <a:gd name="connsiteX27" fmla="*/ 391348 w 3457575"/>
              <a:gd name="connsiteY27" fmla="*/ 842728 h 3499567"/>
              <a:gd name="connsiteX28" fmla="*/ 726252 w 3457575"/>
              <a:gd name="connsiteY28" fmla="*/ 428802 h 3499567"/>
              <a:gd name="connsiteX29" fmla="*/ 933215 w 3457575"/>
              <a:gd name="connsiteY29" fmla="*/ 274520 h 3499567"/>
              <a:gd name="connsiteX30" fmla="*/ 961986 w 3457575"/>
              <a:gd name="connsiteY30" fmla="*/ 257603 h 3499567"/>
              <a:gd name="connsiteX31" fmla="*/ 938439 w 3457575"/>
              <a:gd name="connsiteY31" fmla="*/ 274177 h 3499567"/>
              <a:gd name="connsiteX32" fmla="*/ 936037 w 3457575"/>
              <a:gd name="connsiteY32" fmla="*/ 275461 h 3499567"/>
              <a:gd name="connsiteX33" fmla="*/ 820326 w 3457575"/>
              <a:gd name="connsiteY33" fmla="*/ 357305 h 3499567"/>
              <a:gd name="connsiteX34" fmla="*/ 938439 w 3457575"/>
              <a:gd name="connsiteY34" fmla="*/ 274177 h 3499567"/>
              <a:gd name="connsiteX35" fmla="*/ 1057393 w 3457575"/>
              <a:gd name="connsiteY35" fmla="*/ 210550 h 3499567"/>
              <a:gd name="connsiteX36" fmla="*/ 1320800 w 3457575"/>
              <a:gd name="connsiteY36" fmla="*/ 112713 h 3499567"/>
              <a:gd name="connsiteX37" fmla="*/ 1839776 w 3457575"/>
              <a:gd name="connsiteY37" fmla="*/ 0 h 3499567"/>
              <a:gd name="connsiteX38" fmla="*/ 2490658 w 3457575"/>
              <a:gd name="connsiteY38" fmla="*/ 225759 h 3499567"/>
              <a:gd name="connsiteX39" fmla="*/ 2795406 w 3457575"/>
              <a:gd name="connsiteY39" fmla="*/ 425179 h 3499567"/>
              <a:gd name="connsiteX40" fmla="*/ 3066294 w 3457575"/>
              <a:gd name="connsiteY40" fmla="*/ 684802 h 3499567"/>
              <a:gd name="connsiteX41" fmla="*/ 3276984 w 3457575"/>
              <a:gd name="connsiteY41" fmla="*/ 1004627 h 3499567"/>
              <a:gd name="connsiteX42" fmla="*/ 3412427 w 3457575"/>
              <a:gd name="connsiteY42" fmla="*/ 1369604 h 3499567"/>
              <a:gd name="connsiteX43" fmla="*/ 3457575 w 3457575"/>
              <a:gd name="connsiteY43" fmla="*/ 1753394 h 3499567"/>
              <a:gd name="connsiteX44" fmla="*/ 3408665 w 3457575"/>
              <a:gd name="connsiteY44" fmla="*/ 2133422 h 3499567"/>
              <a:gd name="connsiteX45" fmla="*/ 3273221 w 3457575"/>
              <a:gd name="connsiteY45" fmla="*/ 2524737 h 3499567"/>
              <a:gd name="connsiteX46" fmla="*/ 3175401 w 3457575"/>
              <a:gd name="connsiteY46" fmla="*/ 2709107 h 3499567"/>
              <a:gd name="connsiteX47" fmla="*/ 3058769 w 3457575"/>
              <a:gd name="connsiteY47" fmla="*/ 2874663 h 3499567"/>
              <a:gd name="connsiteX48" fmla="*/ 2927088 w 3457575"/>
              <a:gd name="connsiteY48" fmla="*/ 3028932 h 3499567"/>
              <a:gd name="connsiteX49" fmla="*/ 2776594 w 3457575"/>
              <a:gd name="connsiteY49" fmla="*/ 3168150 h 3499567"/>
              <a:gd name="connsiteX50" fmla="*/ 2437986 w 3457575"/>
              <a:gd name="connsiteY50" fmla="*/ 3393909 h 3499567"/>
              <a:gd name="connsiteX51" fmla="*/ 2216008 w 3457575"/>
              <a:gd name="connsiteY51" fmla="*/ 3461636 h 3499567"/>
              <a:gd name="connsiteX52" fmla="*/ 1930072 w 3457575"/>
              <a:gd name="connsiteY52" fmla="*/ 3491738 h 3499567"/>
              <a:gd name="connsiteX53" fmla="*/ 1471068 w 3457575"/>
              <a:gd name="connsiteY53" fmla="*/ 3476687 h 3499567"/>
              <a:gd name="connsiteX54" fmla="*/ 1015827 w 3457575"/>
              <a:gd name="connsiteY54" fmla="*/ 3352520 h 3499567"/>
              <a:gd name="connsiteX55" fmla="*/ 797613 w 3457575"/>
              <a:gd name="connsiteY55" fmla="*/ 3235877 h 3499567"/>
              <a:gd name="connsiteX56" fmla="*/ 598210 w 3457575"/>
              <a:gd name="connsiteY56" fmla="*/ 3081609 h 3499567"/>
              <a:gd name="connsiteX57" fmla="*/ 278412 w 3457575"/>
              <a:gd name="connsiteY57" fmla="*/ 2697819 h 3499567"/>
              <a:gd name="connsiteX58" fmla="*/ 0 w 3457575"/>
              <a:gd name="connsiteY58" fmla="*/ 1719530 h 3499567"/>
              <a:gd name="connsiteX59" fmla="*/ 15049 w 3457575"/>
              <a:gd name="connsiteY59" fmla="*/ 1610414 h 3499567"/>
              <a:gd name="connsiteX60" fmla="*/ 45148 w 3457575"/>
              <a:gd name="connsiteY60" fmla="*/ 1542686 h 3499567"/>
              <a:gd name="connsiteX61" fmla="*/ 71484 w 3457575"/>
              <a:gd name="connsiteY61" fmla="*/ 1569024 h 3499567"/>
              <a:gd name="connsiteX62" fmla="*/ 82771 w 3457575"/>
              <a:gd name="connsiteY62" fmla="*/ 1629227 h 3499567"/>
              <a:gd name="connsiteX63" fmla="*/ 90296 w 3457575"/>
              <a:gd name="connsiteY63" fmla="*/ 1730818 h 3499567"/>
              <a:gd name="connsiteX64" fmla="*/ 165542 w 3457575"/>
              <a:gd name="connsiteY64" fmla="*/ 2137184 h 3499567"/>
              <a:gd name="connsiteX65" fmla="*/ 236086 w 3457575"/>
              <a:gd name="connsiteY65" fmla="*/ 2331431 h 3499567"/>
              <a:gd name="connsiteX66" fmla="*/ 255928 w 3457575"/>
              <a:gd name="connsiteY66" fmla="*/ 2373573 h 3499567"/>
              <a:gd name="connsiteX67" fmla="*/ 257131 w 3457575"/>
              <a:gd name="connsiteY67" fmla="*/ 2376818 h 3499567"/>
              <a:gd name="connsiteX68" fmla="*/ 266981 w 3457575"/>
              <a:gd name="connsiteY68" fmla="*/ 2397046 h 3499567"/>
              <a:gd name="connsiteX69" fmla="*/ 323560 w 3457575"/>
              <a:gd name="connsiteY69" fmla="*/ 2517212 h 3499567"/>
              <a:gd name="connsiteX70" fmla="*/ 297224 w 3457575"/>
              <a:gd name="connsiteY70" fmla="*/ 2487110 h 3499567"/>
              <a:gd name="connsiteX71" fmla="*/ 278412 w 3457575"/>
              <a:gd name="connsiteY71" fmla="*/ 2460772 h 3499567"/>
              <a:gd name="connsiteX72" fmla="*/ 263363 w 3457575"/>
              <a:gd name="connsiteY72" fmla="*/ 2434433 h 3499567"/>
              <a:gd name="connsiteX73" fmla="*/ 206928 w 3457575"/>
              <a:gd name="connsiteY73" fmla="*/ 2321554 h 3499567"/>
              <a:gd name="connsiteX74" fmla="*/ 319798 w 3457575"/>
              <a:gd name="connsiteY74" fmla="*/ 2592465 h 3499567"/>
              <a:gd name="connsiteX75" fmla="*/ 390845 w 3457575"/>
              <a:gd name="connsiteY75" fmla="*/ 2709228 h 3499567"/>
              <a:gd name="connsiteX76" fmla="*/ 365871 w 3457575"/>
              <a:gd name="connsiteY76" fmla="*/ 2676120 h 3499567"/>
              <a:gd name="connsiteX77" fmla="*/ 353663 w 3457575"/>
              <a:gd name="connsiteY77" fmla="*/ 2657454 h 3499567"/>
              <a:gd name="connsiteX78" fmla="*/ 255838 w 3457575"/>
              <a:gd name="connsiteY78" fmla="*/ 2490873 h 3499567"/>
              <a:gd name="connsiteX79" fmla="*/ 319386 w 3457575"/>
              <a:gd name="connsiteY79" fmla="*/ 2605046 h 3499567"/>
              <a:gd name="connsiteX80" fmla="*/ 353663 w 3457575"/>
              <a:gd name="connsiteY80" fmla="*/ 2657454 h 3499567"/>
              <a:gd name="connsiteX81" fmla="*/ 360243 w 3457575"/>
              <a:gd name="connsiteY81" fmla="*/ 2668658 h 3499567"/>
              <a:gd name="connsiteX82" fmla="*/ 365871 w 3457575"/>
              <a:gd name="connsiteY82" fmla="*/ 2676120 h 3499567"/>
              <a:gd name="connsiteX83" fmla="*/ 391752 w 3457575"/>
              <a:gd name="connsiteY83" fmla="*/ 2715691 h 3499567"/>
              <a:gd name="connsiteX84" fmla="*/ 564349 w 3457575"/>
              <a:gd name="connsiteY84" fmla="*/ 2923578 h 3499567"/>
              <a:gd name="connsiteX85" fmla="*/ 1008303 w 3457575"/>
              <a:gd name="connsiteY85" fmla="*/ 3250928 h 3499567"/>
              <a:gd name="connsiteX86" fmla="*/ 1181370 w 3457575"/>
              <a:gd name="connsiteY86" fmla="*/ 3360045 h 3499567"/>
              <a:gd name="connsiteX87" fmla="*/ 1418396 w 3457575"/>
              <a:gd name="connsiteY87" fmla="*/ 3427773 h 3499567"/>
              <a:gd name="connsiteX88" fmla="*/ 1079787 w 3457575"/>
              <a:gd name="connsiteY88" fmla="*/ 3288555 h 3499567"/>
              <a:gd name="connsiteX89" fmla="*/ 778801 w 3457575"/>
              <a:gd name="connsiteY89" fmla="*/ 3081609 h 3499567"/>
              <a:gd name="connsiteX90" fmla="*/ 323560 w 3457575"/>
              <a:gd name="connsiteY90" fmla="*/ 2517212 h 3499567"/>
              <a:gd name="connsiteX91" fmla="*/ 327322 w 3457575"/>
              <a:gd name="connsiteY91" fmla="*/ 2520974 h 3499567"/>
              <a:gd name="connsiteX92" fmla="*/ 266981 w 3457575"/>
              <a:gd name="connsiteY92" fmla="*/ 2397046 h 3499567"/>
              <a:gd name="connsiteX93" fmla="*/ 255928 w 3457575"/>
              <a:gd name="connsiteY93" fmla="*/ 2373573 h 3499567"/>
              <a:gd name="connsiteX94" fmla="*/ 203165 w 3457575"/>
              <a:gd name="connsiteY94" fmla="*/ 2231250 h 3499567"/>
              <a:gd name="connsiteX95" fmla="*/ 135443 w 3457575"/>
              <a:gd name="connsiteY95" fmla="*/ 1930239 h 3499567"/>
              <a:gd name="connsiteX96" fmla="*/ 146730 w 3457575"/>
              <a:gd name="connsiteY96" fmla="*/ 1979153 h 3499567"/>
              <a:gd name="connsiteX97" fmla="*/ 154255 w 3457575"/>
              <a:gd name="connsiteY97" fmla="*/ 2028067 h 3499567"/>
              <a:gd name="connsiteX98" fmla="*/ 173067 w 3457575"/>
              <a:gd name="connsiteY98" fmla="*/ 2114608 h 3499567"/>
              <a:gd name="connsiteX99" fmla="*/ 165542 w 3457575"/>
              <a:gd name="connsiteY99" fmla="*/ 2058169 h 3499567"/>
              <a:gd name="connsiteX100" fmla="*/ 158017 w 3457575"/>
              <a:gd name="connsiteY100" fmla="*/ 2001729 h 3499567"/>
              <a:gd name="connsiteX101" fmla="*/ 146730 w 3457575"/>
              <a:gd name="connsiteY101" fmla="*/ 1892612 h 3499567"/>
              <a:gd name="connsiteX102" fmla="*/ 146730 w 3457575"/>
              <a:gd name="connsiteY102" fmla="*/ 1666853 h 3499567"/>
              <a:gd name="connsiteX103" fmla="*/ 169304 w 3457575"/>
              <a:gd name="connsiteY103" fmla="*/ 1448620 h 3499567"/>
              <a:gd name="connsiteX104" fmla="*/ 191878 w 3457575"/>
              <a:gd name="connsiteY104" fmla="*/ 1339503 h 3499567"/>
              <a:gd name="connsiteX105" fmla="*/ 206928 w 3457575"/>
              <a:gd name="connsiteY105" fmla="*/ 1286826 h 3499567"/>
              <a:gd name="connsiteX106" fmla="*/ 221977 w 3457575"/>
              <a:gd name="connsiteY106" fmla="*/ 1234149 h 3499567"/>
              <a:gd name="connsiteX107" fmla="*/ 195641 w 3457575"/>
              <a:gd name="connsiteY107" fmla="*/ 1858748 h 3499567"/>
              <a:gd name="connsiteX108" fmla="*/ 383757 w 3457575"/>
              <a:gd name="connsiteY108" fmla="*/ 2468297 h 3499567"/>
              <a:gd name="connsiteX109" fmla="*/ 782563 w 3457575"/>
              <a:gd name="connsiteY109" fmla="*/ 2968729 h 3499567"/>
              <a:gd name="connsiteX110" fmla="*/ 1328100 w 3457575"/>
              <a:gd name="connsiteY110" fmla="*/ 3262216 h 3499567"/>
              <a:gd name="connsiteX111" fmla="*/ 993253 w 3457575"/>
              <a:gd name="connsiteY111" fmla="*/ 3096659 h 3499567"/>
              <a:gd name="connsiteX112" fmla="*/ 726129 w 3457575"/>
              <a:gd name="connsiteY112" fmla="*/ 2867138 h 3499567"/>
              <a:gd name="connsiteX113" fmla="*/ 940581 w 3457575"/>
              <a:gd name="connsiteY113" fmla="*/ 3040220 h 3499567"/>
              <a:gd name="connsiteX114" fmla="*/ 1181370 w 3457575"/>
              <a:gd name="connsiteY114" fmla="*/ 3179438 h 3499567"/>
              <a:gd name="connsiteX115" fmla="*/ 1723144 w 3457575"/>
              <a:gd name="connsiteY115" fmla="*/ 3326181 h 3499567"/>
              <a:gd name="connsiteX116" fmla="*/ 1636611 w 3457575"/>
              <a:gd name="connsiteY116" fmla="*/ 3326181 h 3499567"/>
              <a:gd name="connsiteX117" fmla="*/ 2001556 w 3457575"/>
              <a:gd name="connsiteY117" fmla="*/ 3344994 h 3499567"/>
              <a:gd name="connsiteX118" fmla="*/ 2358977 w 3457575"/>
              <a:gd name="connsiteY118" fmla="*/ 3265979 h 3499567"/>
              <a:gd name="connsiteX119" fmla="*/ 1723144 w 3457575"/>
              <a:gd name="connsiteY119" fmla="*/ 3326181 h 3499567"/>
              <a:gd name="connsiteX120" fmla="*/ 2039179 w 3457575"/>
              <a:gd name="connsiteY120" fmla="*/ 3311130 h 3499567"/>
              <a:gd name="connsiteX121" fmla="*/ 1922547 w 3457575"/>
              <a:gd name="connsiteY121" fmla="*/ 3307368 h 3499567"/>
              <a:gd name="connsiteX122" fmla="*/ 1787104 w 3457575"/>
              <a:gd name="connsiteY122" fmla="*/ 3296080 h 3499567"/>
              <a:gd name="connsiteX123" fmla="*/ 1425920 w 3457575"/>
              <a:gd name="connsiteY123" fmla="*/ 3239640 h 3499567"/>
              <a:gd name="connsiteX124" fmla="*/ 1960170 w 3457575"/>
              <a:gd name="connsiteY124" fmla="*/ 3258453 h 3499567"/>
              <a:gd name="connsiteX125" fmla="*/ 1583938 w 3457575"/>
              <a:gd name="connsiteY125" fmla="*/ 3228352 h 3499567"/>
              <a:gd name="connsiteX126" fmla="*/ 1230280 w 3457575"/>
              <a:gd name="connsiteY126" fmla="*/ 3111710 h 3499567"/>
              <a:gd name="connsiteX127" fmla="*/ 1422158 w 3457575"/>
              <a:gd name="connsiteY127" fmla="*/ 3175675 h 3499567"/>
              <a:gd name="connsiteX128" fmla="*/ 1621561 w 3457575"/>
              <a:gd name="connsiteY128" fmla="*/ 3213302 h 3499567"/>
              <a:gd name="connsiteX129" fmla="*/ 2302542 w 3457575"/>
              <a:gd name="connsiteY129" fmla="*/ 3175675 h 3499567"/>
              <a:gd name="connsiteX130" fmla="*/ 2279968 w 3457575"/>
              <a:gd name="connsiteY130" fmla="*/ 3186963 h 3499567"/>
              <a:gd name="connsiteX131" fmla="*/ 2328878 w 3457575"/>
              <a:gd name="connsiteY131" fmla="*/ 3168150 h 3499567"/>
              <a:gd name="connsiteX132" fmla="*/ 2580954 w 3457575"/>
              <a:gd name="connsiteY132" fmla="*/ 3062796 h 3499567"/>
              <a:gd name="connsiteX133" fmla="*/ 2772832 w 3457575"/>
              <a:gd name="connsiteY133" fmla="*/ 2908527 h 3499567"/>
              <a:gd name="connsiteX134" fmla="*/ 2802931 w 3457575"/>
              <a:gd name="connsiteY134" fmla="*/ 2885951 h 3499567"/>
              <a:gd name="connsiteX135" fmla="*/ 2825505 w 3457575"/>
              <a:gd name="connsiteY135" fmla="*/ 2889714 h 3499567"/>
              <a:gd name="connsiteX136" fmla="*/ 3058769 w 3457575"/>
              <a:gd name="connsiteY136" fmla="*/ 2652667 h 3499567"/>
              <a:gd name="connsiteX137" fmla="*/ 3156589 w 3457575"/>
              <a:gd name="connsiteY137" fmla="*/ 2509686 h 3499567"/>
              <a:gd name="connsiteX138" fmla="*/ 3250647 w 3457575"/>
              <a:gd name="connsiteY138" fmla="*/ 2355418 h 3499567"/>
              <a:gd name="connsiteX139" fmla="*/ 3329656 w 3457575"/>
              <a:gd name="connsiteY139" fmla="*/ 2122134 h 3499567"/>
              <a:gd name="connsiteX140" fmla="*/ 3340943 w 3457575"/>
              <a:gd name="connsiteY140" fmla="*/ 2073219 h 3499567"/>
              <a:gd name="connsiteX141" fmla="*/ 3348468 w 3457575"/>
              <a:gd name="connsiteY141" fmla="*/ 2013017 h 3499567"/>
              <a:gd name="connsiteX142" fmla="*/ 3359754 w 3457575"/>
              <a:gd name="connsiteY142" fmla="*/ 1937764 h 3499567"/>
              <a:gd name="connsiteX143" fmla="*/ 3348468 w 3457575"/>
              <a:gd name="connsiteY143" fmla="*/ 2013017 h 3499567"/>
              <a:gd name="connsiteX144" fmla="*/ 3340943 w 3457575"/>
              <a:gd name="connsiteY144" fmla="*/ 2065694 h 3499567"/>
              <a:gd name="connsiteX145" fmla="*/ 3337181 w 3457575"/>
              <a:gd name="connsiteY145" fmla="*/ 2013017 h 3499567"/>
              <a:gd name="connsiteX146" fmla="*/ 3145302 w 3457575"/>
              <a:gd name="connsiteY146" fmla="*/ 2487110 h 3499567"/>
              <a:gd name="connsiteX147" fmla="*/ 2802931 w 3457575"/>
              <a:gd name="connsiteY147" fmla="*/ 2885951 h 3499567"/>
              <a:gd name="connsiteX148" fmla="*/ 2840554 w 3457575"/>
              <a:gd name="connsiteY148" fmla="*/ 2833274 h 3499567"/>
              <a:gd name="connsiteX149" fmla="*/ 2772832 w 3457575"/>
              <a:gd name="connsiteY149" fmla="*/ 2908527 h 3499567"/>
              <a:gd name="connsiteX150" fmla="*/ 2486896 w 3457575"/>
              <a:gd name="connsiteY150" fmla="*/ 3096659 h 3499567"/>
              <a:gd name="connsiteX151" fmla="*/ 2562142 w 3457575"/>
              <a:gd name="connsiteY151" fmla="*/ 3036457 h 3499567"/>
              <a:gd name="connsiteX152" fmla="*/ 1621561 w 3457575"/>
              <a:gd name="connsiteY152" fmla="*/ 3213302 h 3499567"/>
              <a:gd name="connsiteX153" fmla="*/ 827711 w 3457575"/>
              <a:gd name="connsiteY153" fmla="*/ 2810698 h 3499567"/>
              <a:gd name="connsiteX154" fmla="*/ 1230280 w 3457575"/>
              <a:gd name="connsiteY154" fmla="*/ 3111710 h 3499567"/>
              <a:gd name="connsiteX155" fmla="*/ 925532 w 3457575"/>
              <a:gd name="connsiteY155" fmla="*/ 2942391 h 3499567"/>
              <a:gd name="connsiteX156" fmla="*/ 669694 w 3457575"/>
              <a:gd name="connsiteY156" fmla="*/ 2705344 h 3499567"/>
              <a:gd name="connsiteX157" fmla="*/ 364946 w 3457575"/>
              <a:gd name="connsiteY157" fmla="*/ 2088270 h 3499567"/>
              <a:gd name="connsiteX158" fmla="*/ 398806 w 3457575"/>
              <a:gd name="connsiteY158" fmla="*/ 2148472 h 3499567"/>
              <a:gd name="connsiteX159" fmla="*/ 436430 w 3457575"/>
              <a:gd name="connsiteY159" fmla="*/ 2208675 h 3499567"/>
              <a:gd name="connsiteX160" fmla="*/ 477815 w 3457575"/>
              <a:gd name="connsiteY160" fmla="*/ 2257589 h 3499567"/>
              <a:gd name="connsiteX161" fmla="*/ 515439 w 3457575"/>
              <a:gd name="connsiteY161" fmla="*/ 2295215 h 3499567"/>
              <a:gd name="connsiteX162" fmla="*/ 515439 w 3457575"/>
              <a:gd name="connsiteY162" fmla="*/ 2268877 h 3499567"/>
              <a:gd name="connsiteX163" fmla="*/ 507914 w 3457575"/>
              <a:gd name="connsiteY163" fmla="*/ 2227488 h 3499567"/>
              <a:gd name="connsiteX164" fmla="*/ 519201 w 3457575"/>
              <a:gd name="connsiteY164" fmla="*/ 2223725 h 3499567"/>
              <a:gd name="connsiteX165" fmla="*/ 575636 w 3457575"/>
              <a:gd name="connsiteY165" fmla="*/ 2317791 h 3499567"/>
              <a:gd name="connsiteX166" fmla="*/ 624546 w 3457575"/>
              <a:gd name="connsiteY166" fmla="*/ 2396807 h 3499567"/>
              <a:gd name="connsiteX167" fmla="*/ 726129 w 3457575"/>
              <a:gd name="connsiteY167" fmla="*/ 2536025 h 3499567"/>
              <a:gd name="connsiteX168" fmla="*/ 929294 w 3457575"/>
              <a:gd name="connsiteY168" fmla="*/ 2667718 h 3499567"/>
              <a:gd name="connsiteX169" fmla="*/ 925532 w 3457575"/>
              <a:gd name="connsiteY169" fmla="*/ 2626328 h 3499567"/>
              <a:gd name="connsiteX170" fmla="*/ 895433 w 3457575"/>
              <a:gd name="connsiteY170" fmla="*/ 2536025 h 3499567"/>
              <a:gd name="connsiteX171" fmla="*/ 884146 w 3457575"/>
              <a:gd name="connsiteY171" fmla="*/ 2494636 h 3499567"/>
              <a:gd name="connsiteX172" fmla="*/ 880384 w 3457575"/>
              <a:gd name="connsiteY172" fmla="*/ 2460772 h 3499567"/>
              <a:gd name="connsiteX173" fmla="*/ 902958 w 3457575"/>
              <a:gd name="connsiteY173" fmla="*/ 2453247 h 3499567"/>
              <a:gd name="connsiteX174" fmla="*/ 1173845 w 3457575"/>
              <a:gd name="connsiteY174" fmla="*/ 2675243 h 3499567"/>
              <a:gd name="connsiteX175" fmla="*/ 1222755 w 3457575"/>
              <a:gd name="connsiteY175" fmla="*/ 2712869 h 3499567"/>
              <a:gd name="connsiteX176" fmla="*/ 1279190 w 3457575"/>
              <a:gd name="connsiteY176" fmla="*/ 2742971 h 3499567"/>
              <a:gd name="connsiteX177" fmla="*/ 1305526 w 3457575"/>
              <a:gd name="connsiteY177" fmla="*/ 2750496 h 3499567"/>
              <a:gd name="connsiteX178" fmla="*/ 1508692 w 3457575"/>
              <a:gd name="connsiteY178" fmla="*/ 2825749 h 3499567"/>
              <a:gd name="connsiteX179" fmla="*/ 1666709 w 3457575"/>
              <a:gd name="connsiteY179" fmla="*/ 2863375 h 3499567"/>
              <a:gd name="connsiteX180" fmla="*/ 1753243 w 3457575"/>
              <a:gd name="connsiteY180" fmla="*/ 2878426 h 3499567"/>
              <a:gd name="connsiteX181" fmla="*/ 1790866 w 3457575"/>
              <a:gd name="connsiteY181" fmla="*/ 2901002 h 3499567"/>
              <a:gd name="connsiteX182" fmla="*/ 1851063 w 3457575"/>
              <a:gd name="connsiteY182" fmla="*/ 2889714 h 3499567"/>
              <a:gd name="connsiteX183" fmla="*/ 2088089 w 3457575"/>
              <a:gd name="connsiteY183" fmla="*/ 2874663 h 3499567"/>
              <a:gd name="connsiteX184" fmla="*/ 2223533 w 3457575"/>
              <a:gd name="connsiteY184" fmla="*/ 2859613 h 3499567"/>
              <a:gd name="connsiteX185" fmla="*/ 2216008 w 3457575"/>
              <a:gd name="connsiteY185" fmla="*/ 2840799 h 3499567"/>
              <a:gd name="connsiteX186" fmla="*/ 2355214 w 3457575"/>
              <a:gd name="connsiteY186" fmla="*/ 2788122 h 3499567"/>
              <a:gd name="connsiteX187" fmla="*/ 2486896 w 3457575"/>
              <a:gd name="connsiteY187" fmla="*/ 2720395 h 3499567"/>
              <a:gd name="connsiteX188" fmla="*/ 2543330 w 3457575"/>
              <a:gd name="connsiteY188" fmla="*/ 2697819 h 3499567"/>
              <a:gd name="connsiteX189" fmla="*/ 2569667 w 3457575"/>
              <a:gd name="connsiteY189" fmla="*/ 2690293 h 3499567"/>
              <a:gd name="connsiteX190" fmla="*/ 2596003 w 3457575"/>
              <a:gd name="connsiteY190" fmla="*/ 2679006 h 3499567"/>
              <a:gd name="connsiteX191" fmla="*/ 2754020 w 3457575"/>
              <a:gd name="connsiteY191" fmla="*/ 2490873 h 3499567"/>
              <a:gd name="connsiteX192" fmla="*/ 2915800 w 3457575"/>
              <a:gd name="connsiteY192" fmla="*/ 2250064 h 3499567"/>
              <a:gd name="connsiteX193" fmla="*/ 2912038 w 3457575"/>
              <a:gd name="connsiteY193" fmla="*/ 2250064 h 3499567"/>
              <a:gd name="connsiteX194" fmla="*/ 3006096 w 3457575"/>
              <a:gd name="connsiteY194" fmla="*/ 2005492 h 3499567"/>
              <a:gd name="connsiteX195" fmla="*/ 3032432 w 3457575"/>
              <a:gd name="connsiteY195" fmla="*/ 1967865 h 3499567"/>
              <a:gd name="connsiteX196" fmla="*/ 3032432 w 3457575"/>
              <a:gd name="connsiteY196" fmla="*/ 1907663 h 3499567"/>
              <a:gd name="connsiteX197" fmla="*/ 3077580 w 3457575"/>
              <a:gd name="connsiteY197" fmla="*/ 1719530 h 3499567"/>
              <a:gd name="connsiteX198" fmla="*/ 3055006 w 3457575"/>
              <a:gd name="connsiteY198" fmla="*/ 1663091 h 3499567"/>
              <a:gd name="connsiteX199" fmla="*/ 3051244 w 3457575"/>
              <a:gd name="connsiteY199" fmla="*/ 1591600 h 3499567"/>
              <a:gd name="connsiteX200" fmla="*/ 3039957 w 3457575"/>
              <a:gd name="connsiteY200" fmla="*/ 1523873 h 3499567"/>
              <a:gd name="connsiteX201" fmla="*/ 3013621 w 3457575"/>
              <a:gd name="connsiteY201" fmla="*/ 1369604 h 3499567"/>
              <a:gd name="connsiteX202" fmla="*/ 2784119 w 3457575"/>
              <a:gd name="connsiteY202" fmla="*/ 880460 h 3499567"/>
              <a:gd name="connsiteX203" fmla="*/ 2795406 w 3457575"/>
              <a:gd name="connsiteY203" fmla="*/ 861647 h 3499567"/>
              <a:gd name="connsiteX204" fmla="*/ 2757783 w 3457575"/>
              <a:gd name="connsiteY204" fmla="*/ 827783 h 3499567"/>
              <a:gd name="connsiteX205" fmla="*/ 2723922 w 3457575"/>
              <a:gd name="connsiteY205" fmla="*/ 797682 h 3499567"/>
              <a:gd name="connsiteX206" fmla="*/ 2735209 w 3457575"/>
              <a:gd name="connsiteY206" fmla="*/ 793919 h 3499567"/>
              <a:gd name="connsiteX207" fmla="*/ 2693824 w 3457575"/>
              <a:gd name="connsiteY207" fmla="*/ 763818 h 3499567"/>
              <a:gd name="connsiteX208" fmla="*/ 2667487 w 3457575"/>
              <a:gd name="connsiteY208" fmla="*/ 733717 h 3499567"/>
              <a:gd name="connsiteX209" fmla="*/ 2611052 w 3457575"/>
              <a:gd name="connsiteY209" fmla="*/ 669752 h 3499567"/>
              <a:gd name="connsiteX210" fmla="*/ 2562142 w 3457575"/>
              <a:gd name="connsiteY210" fmla="*/ 650938 h 3499567"/>
              <a:gd name="connsiteX211" fmla="*/ 2543330 w 3457575"/>
              <a:gd name="connsiteY211" fmla="*/ 635888 h 3499567"/>
              <a:gd name="connsiteX212" fmla="*/ 2313829 w 3457575"/>
              <a:gd name="connsiteY212" fmla="*/ 489144 h 3499567"/>
              <a:gd name="connsiteX213" fmla="*/ 2035417 w 3457575"/>
              <a:gd name="connsiteY213" fmla="*/ 387553 h 3499567"/>
              <a:gd name="connsiteX214" fmla="*/ 1945121 w 3457575"/>
              <a:gd name="connsiteY214" fmla="*/ 357452 h 3499567"/>
              <a:gd name="connsiteX215" fmla="*/ 1911260 w 3457575"/>
              <a:gd name="connsiteY215" fmla="*/ 342401 h 3499567"/>
              <a:gd name="connsiteX216" fmla="*/ 1873637 w 3457575"/>
              <a:gd name="connsiteY216" fmla="*/ 327351 h 3499567"/>
              <a:gd name="connsiteX217" fmla="*/ 2057991 w 3457575"/>
              <a:gd name="connsiteY217" fmla="*/ 342401 h 3499567"/>
              <a:gd name="connsiteX218" fmla="*/ 2242344 w 3457575"/>
              <a:gd name="connsiteY218" fmla="*/ 391316 h 3499567"/>
              <a:gd name="connsiteX219" fmla="*/ 2588478 w 3457575"/>
              <a:gd name="connsiteY219" fmla="*/ 530534 h 3499567"/>
              <a:gd name="connsiteX220" fmla="*/ 2400362 w 3457575"/>
              <a:gd name="connsiteY220" fmla="*/ 410129 h 3499567"/>
              <a:gd name="connsiteX221" fmla="*/ 2197197 w 3457575"/>
              <a:gd name="connsiteY221" fmla="*/ 319825 h 3499567"/>
              <a:gd name="connsiteX222" fmla="*/ 1937596 w 3457575"/>
              <a:gd name="connsiteY222" fmla="*/ 210708 h 3499567"/>
              <a:gd name="connsiteX223" fmla="*/ 1990269 w 3457575"/>
              <a:gd name="connsiteY223" fmla="*/ 180607 h 3499567"/>
              <a:gd name="connsiteX224" fmla="*/ 2065515 w 3457575"/>
              <a:gd name="connsiteY224" fmla="*/ 188133 h 3499567"/>
              <a:gd name="connsiteX225" fmla="*/ 2159574 w 3457575"/>
              <a:gd name="connsiteY225" fmla="*/ 210708 h 3499567"/>
              <a:gd name="connsiteX226" fmla="*/ 2370264 w 3457575"/>
              <a:gd name="connsiteY226" fmla="*/ 285961 h 3499567"/>
              <a:gd name="connsiteX227" fmla="*/ 2554618 w 3457575"/>
              <a:gd name="connsiteY227" fmla="*/ 376265 h 3499567"/>
              <a:gd name="connsiteX228" fmla="*/ 2505707 w 3457575"/>
              <a:gd name="connsiteY228" fmla="*/ 334876 h 3499567"/>
              <a:gd name="connsiteX229" fmla="*/ 2580954 w 3457575"/>
              <a:gd name="connsiteY229" fmla="*/ 380028 h 3499567"/>
              <a:gd name="connsiteX230" fmla="*/ 2539568 w 3457575"/>
              <a:gd name="connsiteY230" fmla="*/ 346164 h 3499567"/>
              <a:gd name="connsiteX231" fmla="*/ 2486896 w 3457575"/>
              <a:gd name="connsiteY231" fmla="*/ 304775 h 3499567"/>
              <a:gd name="connsiteX232" fmla="*/ 2404124 w 3457575"/>
              <a:gd name="connsiteY232" fmla="*/ 240810 h 3499567"/>
              <a:gd name="connsiteX233" fmla="*/ 2434223 w 3457575"/>
              <a:gd name="connsiteY233" fmla="*/ 240810 h 3499567"/>
              <a:gd name="connsiteX234" fmla="*/ 2453035 w 3457575"/>
              <a:gd name="connsiteY234" fmla="*/ 244572 h 3499567"/>
              <a:gd name="connsiteX235" fmla="*/ 2464322 w 3457575"/>
              <a:gd name="connsiteY235" fmla="*/ 244572 h 3499567"/>
              <a:gd name="connsiteX236" fmla="*/ 2170860 w 3457575"/>
              <a:gd name="connsiteY236" fmla="*/ 90303 h 3499567"/>
              <a:gd name="connsiteX237" fmla="*/ 1839776 w 3457575"/>
              <a:gd name="connsiteY237" fmla="*/ 0 h 3499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3457575" h="3499567">
                <a:moveTo>
                  <a:pt x="390845" y="2709228"/>
                </a:moveTo>
                <a:lnTo>
                  <a:pt x="481578" y="2829511"/>
                </a:lnTo>
                <a:cubicBezTo>
                  <a:pt x="449598" y="2791885"/>
                  <a:pt x="420440" y="2753318"/>
                  <a:pt x="393633" y="2713810"/>
                </a:cubicBezTo>
                <a:close/>
                <a:moveTo>
                  <a:pt x="700088" y="749300"/>
                </a:moveTo>
                <a:cubicBezTo>
                  <a:pt x="564183" y="880896"/>
                  <a:pt x="454703" y="1053850"/>
                  <a:pt x="390525" y="1249363"/>
                </a:cubicBezTo>
                <a:cubicBezTo>
                  <a:pt x="447153" y="1057610"/>
                  <a:pt x="560407" y="877136"/>
                  <a:pt x="700088" y="749300"/>
                </a:cubicBezTo>
                <a:close/>
                <a:moveTo>
                  <a:pt x="831850" y="700088"/>
                </a:moveTo>
                <a:cubicBezTo>
                  <a:pt x="624773" y="892168"/>
                  <a:pt x="470406" y="1152040"/>
                  <a:pt x="406400" y="1438276"/>
                </a:cubicBezTo>
                <a:cubicBezTo>
                  <a:pt x="410165" y="1423211"/>
                  <a:pt x="413930" y="1408146"/>
                  <a:pt x="417695" y="1393081"/>
                </a:cubicBezTo>
                <a:cubicBezTo>
                  <a:pt x="417695" y="1374250"/>
                  <a:pt x="421460" y="1359185"/>
                  <a:pt x="425225" y="1344120"/>
                </a:cubicBezTo>
                <a:cubicBezTo>
                  <a:pt x="436521" y="1313989"/>
                  <a:pt x="440286" y="1280093"/>
                  <a:pt x="451581" y="1249963"/>
                </a:cubicBezTo>
                <a:cubicBezTo>
                  <a:pt x="470406" y="1189703"/>
                  <a:pt x="496761" y="1125676"/>
                  <a:pt x="523117" y="1069182"/>
                </a:cubicBezTo>
                <a:cubicBezTo>
                  <a:pt x="602183" y="918532"/>
                  <a:pt x="707604" y="790478"/>
                  <a:pt x="831850" y="700088"/>
                </a:cubicBezTo>
                <a:close/>
                <a:moveTo>
                  <a:pt x="1011520" y="228478"/>
                </a:moveTo>
                <a:lnTo>
                  <a:pt x="961986" y="257603"/>
                </a:lnTo>
                <a:lnTo>
                  <a:pt x="980722" y="244417"/>
                </a:lnTo>
                <a:close/>
                <a:moveTo>
                  <a:pt x="1155230" y="154105"/>
                </a:moveTo>
                <a:lnTo>
                  <a:pt x="1011520" y="228478"/>
                </a:lnTo>
                <a:lnTo>
                  <a:pt x="1042811" y="210080"/>
                </a:lnTo>
                <a:cubicBezTo>
                  <a:pt x="1079970" y="189854"/>
                  <a:pt x="1117600" y="171039"/>
                  <a:pt x="1155230" y="154105"/>
                </a:cubicBezTo>
                <a:close/>
                <a:moveTo>
                  <a:pt x="1320800" y="112713"/>
                </a:moveTo>
                <a:cubicBezTo>
                  <a:pt x="1309511" y="124002"/>
                  <a:pt x="1290696" y="131528"/>
                  <a:pt x="1271882" y="139054"/>
                </a:cubicBezTo>
                <a:cubicBezTo>
                  <a:pt x="1253067" y="146580"/>
                  <a:pt x="1230489" y="154105"/>
                  <a:pt x="1211674" y="165394"/>
                </a:cubicBezTo>
                <a:cubicBezTo>
                  <a:pt x="1170282" y="180446"/>
                  <a:pt x="1136415" y="203024"/>
                  <a:pt x="1128889" y="218076"/>
                </a:cubicBezTo>
                <a:cubicBezTo>
                  <a:pt x="918163" y="319676"/>
                  <a:pt x="726252" y="458905"/>
                  <a:pt x="564445" y="632002"/>
                </a:cubicBezTo>
                <a:cubicBezTo>
                  <a:pt x="406400" y="801335"/>
                  <a:pt x="278459" y="1008298"/>
                  <a:pt x="203200" y="1230313"/>
                </a:cubicBezTo>
                <a:cubicBezTo>
                  <a:pt x="206963" y="1136239"/>
                  <a:pt x="237066" y="1064743"/>
                  <a:pt x="278459" y="1004535"/>
                </a:cubicBezTo>
                <a:cubicBezTo>
                  <a:pt x="316089" y="948091"/>
                  <a:pt x="361244" y="899172"/>
                  <a:pt x="391348" y="842728"/>
                </a:cubicBezTo>
                <a:cubicBezTo>
                  <a:pt x="477897" y="688446"/>
                  <a:pt x="594548" y="545454"/>
                  <a:pt x="726252" y="428802"/>
                </a:cubicBezTo>
                <a:cubicBezTo>
                  <a:pt x="790222" y="372357"/>
                  <a:pt x="861719" y="319676"/>
                  <a:pt x="933215" y="274520"/>
                </a:cubicBezTo>
                <a:lnTo>
                  <a:pt x="961986" y="257603"/>
                </a:lnTo>
                <a:lnTo>
                  <a:pt x="938439" y="274177"/>
                </a:lnTo>
                <a:lnTo>
                  <a:pt x="936037" y="275461"/>
                </a:lnTo>
                <a:cubicBezTo>
                  <a:pt x="896526" y="299920"/>
                  <a:pt x="857956" y="327202"/>
                  <a:pt x="820326" y="357305"/>
                </a:cubicBezTo>
                <a:lnTo>
                  <a:pt x="938439" y="274177"/>
                </a:lnTo>
                <a:lnTo>
                  <a:pt x="1057393" y="210550"/>
                </a:lnTo>
                <a:cubicBezTo>
                  <a:pt x="1136415" y="169157"/>
                  <a:pt x="1222963" y="139054"/>
                  <a:pt x="1320800" y="112713"/>
                </a:cubicBezTo>
                <a:close/>
                <a:moveTo>
                  <a:pt x="1839776" y="0"/>
                </a:moveTo>
                <a:cubicBezTo>
                  <a:pt x="2054228" y="41389"/>
                  <a:pt x="2279968" y="112880"/>
                  <a:pt x="2490658" y="225759"/>
                </a:cubicBezTo>
                <a:cubicBezTo>
                  <a:pt x="2596003" y="282199"/>
                  <a:pt x="2701348" y="346164"/>
                  <a:pt x="2795406" y="425179"/>
                </a:cubicBezTo>
                <a:cubicBezTo>
                  <a:pt x="2893226" y="500432"/>
                  <a:pt x="2983522" y="590736"/>
                  <a:pt x="3066294" y="684802"/>
                </a:cubicBezTo>
                <a:cubicBezTo>
                  <a:pt x="3145302" y="782631"/>
                  <a:pt x="3216786" y="891748"/>
                  <a:pt x="3276984" y="1004627"/>
                </a:cubicBezTo>
                <a:cubicBezTo>
                  <a:pt x="3337181" y="1121269"/>
                  <a:pt x="3378566" y="1245437"/>
                  <a:pt x="3412427" y="1369604"/>
                </a:cubicBezTo>
                <a:cubicBezTo>
                  <a:pt x="3442526" y="1497534"/>
                  <a:pt x="3457575" y="1625464"/>
                  <a:pt x="3457575" y="1753394"/>
                </a:cubicBezTo>
                <a:cubicBezTo>
                  <a:pt x="3457575" y="1881324"/>
                  <a:pt x="3442526" y="2009254"/>
                  <a:pt x="3408665" y="2133422"/>
                </a:cubicBezTo>
                <a:cubicBezTo>
                  <a:pt x="3378566" y="2268877"/>
                  <a:pt x="3333418" y="2400570"/>
                  <a:pt x="3273221" y="2524737"/>
                </a:cubicBezTo>
                <a:cubicBezTo>
                  <a:pt x="3246885" y="2588702"/>
                  <a:pt x="3213024" y="2648904"/>
                  <a:pt x="3175401" y="2709107"/>
                </a:cubicBezTo>
                <a:cubicBezTo>
                  <a:pt x="3141540" y="2765546"/>
                  <a:pt x="3103916" y="2821986"/>
                  <a:pt x="3058769" y="2874663"/>
                </a:cubicBezTo>
                <a:cubicBezTo>
                  <a:pt x="3017383" y="2931103"/>
                  <a:pt x="2972235" y="2980017"/>
                  <a:pt x="2927088" y="3028932"/>
                </a:cubicBezTo>
                <a:cubicBezTo>
                  <a:pt x="2878177" y="3077846"/>
                  <a:pt x="2829267" y="3126761"/>
                  <a:pt x="2776594" y="3168150"/>
                </a:cubicBezTo>
                <a:cubicBezTo>
                  <a:pt x="2671250" y="3254691"/>
                  <a:pt x="2558380" y="3329944"/>
                  <a:pt x="2437986" y="3393909"/>
                </a:cubicBezTo>
                <a:cubicBezTo>
                  <a:pt x="2392838" y="3412722"/>
                  <a:pt x="2310066" y="3442823"/>
                  <a:pt x="2216008" y="3461636"/>
                </a:cubicBezTo>
                <a:cubicBezTo>
                  <a:pt x="2121950" y="3480450"/>
                  <a:pt x="2020368" y="3491738"/>
                  <a:pt x="1930072" y="3491738"/>
                </a:cubicBezTo>
                <a:cubicBezTo>
                  <a:pt x="1779579" y="3506788"/>
                  <a:pt x="1621561" y="3499263"/>
                  <a:pt x="1471068" y="3476687"/>
                </a:cubicBezTo>
                <a:cubicBezTo>
                  <a:pt x="1316813" y="3454111"/>
                  <a:pt x="1162558" y="3412722"/>
                  <a:pt x="1015827" y="3352520"/>
                </a:cubicBezTo>
                <a:cubicBezTo>
                  <a:pt x="940581" y="3322418"/>
                  <a:pt x="869097" y="3281029"/>
                  <a:pt x="797613" y="3235877"/>
                </a:cubicBezTo>
                <a:cubicBezTo>
                  <a:pt x="726129" y="3190726"/>
                  <a:pt x="662169" y="3138049"/>
                  <a:pt x="598210" y="3081609"/>
                </a:cubicBezTo>
                <a:cubicBezTo>
                  <a:pt x="474053" y="2972492"/>
                  <a:pt x="368708" y="2844562"/>
                  <a:pt x="278412" y="2697819"/>
                </a:cubicBezTo>
                <a:cubicBezTo>
                  <a:pt x="105345" y="2411858"/>
                  <a:pt x="7524" y="2073219"/>
                  <a:pt x="0" y="1719530"/>
                </a:cubicBezTo>
                <a:cubicBezTo>
                  <a:pt x="0" y="1681904"/>
                  <a:pt x="7524" y="1644277"/>
                  <a:pt x="15049" y="1610414"/>
                </a:cubicBezTo>
                <a:cubicBezTo>
                  <a:pt x="22574" y="1580312"/>
                  <a:pt x="33861" y="1553974"/>
                  <a:pt x="45148" y="1542686"/>
                </a:cubicBezTo>
                <a:cubicBezTo>
                  <a:pt x="56435" y="1535161"/>
                  <a:pt x="63959" y="1538923"/>
                  <a:pt x="71484" y="1569024"/>
                </a:cubicBezTo>
                <a:cubicBezTo>
                  <a:pt x="75246" y="1580312"/>
                  <a:pt x="79009" y="1602888"/>
                  <a:pt x="82771" y="1629227"/>
                </a:cubicBezTo>
                <a:cubicBezTo>
                  <a:pt x="82771" y="1655565"/>
                  <a:pt x="86533" y="1689429"/>
                  <a:pt x="90296" y="1730818"/>
                </a:cubicBezTo>
                <a:cubicBezTo>
                  <a:pt x="101582" y="1870036"/>
                  <a:pt x="127919" y="2005492"/>
                  <a:pt x="165542" y="2137184"/>
                </a:cubicBezTo>
                <a:cubicBezTo>
                  <a:pt x="186235" y="2203031"/>
                  <a:pt x="209750" y="2267937"/>
                  <a:pt x="236086" y="2331431"/>
                </a:cubicBezTo>
                <a:lnTo>
                  <a:pt x="255928" y="2373573"/>
                </a:lnTo>
                <a:lnTo>
                  <a:pt x="257131" y="2376818"/>
                </a:lnTo>
                <a:lnTo>
                  <a:pt x="266981" y="2397046"/>
                </a:lnTo>
                <a:lnTo>
                  <a:pt x="323560" y="2517212"/>
                </a:lnTo>
                <a:cubicBezTo>
                  <a:pt x="316035" y="2513449"/>
                  <a:pt x="304748" y="2502161"/>
                  <a:pt x="297224" y="2487110"/>
                </a:cubicBezTo>
                <a:cubicBezTo>
                  <a:pt x="289699" y="2479585"/>
                  <a:pt x="285937" y="2472060"/>
                  <a:pt x="278412" y="2460772"/>
                </a:cubicBezTo>
                <a:cubicBezTo>
                  <a:pt x="274650" y="2453247"/>
                  <a:pt x="270888" y="2441959"/>
                  <a:pt x="263363" y="2434433"/>
                </a:cubicBezTo>
                <a:cubicBezTo>
                  <a:pt x="244551" y="2393044"/>
                  <a:pt x="225740" y="2347893"/>
                  <a:pt x="206928" y="2321554"/>
                </a:cubicBezTo>
                <a:cubicBezTo>
                  <a:pt x="237027" y="2423145"/>
                  <a:pt x="274650" y="2509686"/>
                  <a:pt x="319798" y="2592465"/>
                </a:cubicBezTo>
                <a:lnTo>
                  <a:pt x="390845" y="2709228"/>
                </a:lnTo>
                <a:lnTo>
                  <a:pt x="365871" y="2676120"/>
                </a:lnTo>
                <a:lnTo>
                  <a:pt x="353663" y="2657454"/>
                </a:lnTo>
                <a:lnTo>
                  <a:pt x="255838" y="2490873"/>
                </a:lnTo>
                <a:cubicBezTo>
                  <a:pt x="275591" y="2529440"/>
                  <a:pt x="296754" y="2567537"/>
                  <a:pt x="319386" y="2605046"/>
                </a:cubicBezTo>
                <a:lnTo>
                  <a:pt x="353663" y="2657454"/>
                </a:lnTo>
                <a:lnTo>
                  <a:pt x="360243" y="2668658"/>
                </a:lnTo>
                <a:lnTo>
                  <a:pt x="365871" y="2676120"/>
                </a:lnTo>
                <a:lnTo>
                  <a:pt x="391752" y="2715691"/>
                </a:lnTo>
                <a:cubicBezTo>
                  <a:pt x="443014" y="2788123"/>
                  <a:pt x="500389" y="2857732"/>
                  <a:pt x="564349" y="2923578"/>
                </a:cubicBezTo>
                <a:cubicBezTo>
                  <a:pt x="688505" y="3055270"/>
                  <a:pt x="842761" y="3168150"/>
                  <a:pt x="1008303" y="3250928"/>
                </a:cubicBezTo>
                <a:cubicBezTo>
                  <a:pt x="1068500" y="3281029"/>
                  <a:pt x="1117410" y="3326181"/>
                  <a:pt x="1181370" y="3360045"/>
                </a:cubicBezTo>
                <a:cubicBezTo>
                  <a:pt x="1241567" y="3397671"/>
                  <a:pt x="1316813" y="3427773"/>
                  <a:pt x="1418396" y="3427773"/>
                </a:cubicBezTo>
                <a:cubicBezTo>
                  <a:pt x="1301764" y="3393909"/>
                  <a:pt x="1188894" y="3344994"/>
                  <a:pt x="1079787" y="3288555"/>
                </a:cubicBezTo>
                <a:cubicBezTo>
                  <a:pt x="974442" y="3228352"/>
                  <a:pt x="872859" y="3160625"/>
                  <a:pt x="778801" y="3081609"/>
                </a:cubicBezTo>
                <a:cubicBezTo>
                  <a:pt x="590685" y="2923578"/>
                  <a:pt x="436430" y="2731683"/>
                  <a:pt x="323560" y="2517212"/>
                </a:cubicBezTo>
                <a:cubicBezTo>
                  <a:pt x="327322" y="2520974"/>
                  <a:pt x="327322" y="2520974"/>
                  <a:pt x="327322" y="2520974"/>
                </a:cubicBezTo>
                <a:lnTo>
                  <a:pt x="266981" y="2397046"/>
                </a:lnTo>
                <a:lnTo>
                  <a:pt x="255928" y="2373573"/>
                </a:lnTo>
                <a:lnTo>
                  <a:pt x="203165" y="2231250"/>
                </a:lnTo>
                <a:cubicBezTo>
                  <a:pt x="172126" y="2133422"/>
                  <a:pt x="150493" y="2033711"/>
                  <a:pt x="135443" y="1930239"/>
                </a:cubicBezTo>
                <a:cubicBezTo>
                  <a:pt x="139206" y="1949052"/>
                  <a:pt x="142968" y="1964102"/>
                  <a:pt x="146730" y="1979153"/>
                </a:cubicBezTo>
                <a:cubicBezTo>
                  <a:pt x="150493" y="1994204"/>
                  <a:pt x="154255" y="2009254"/>
                  <a:pt x="154255" y="2028067"/>
                </a:cubicBezTo>
                <a:cubicBezTo>
                  <a:pt x="161780" y="2058169"/>
                  <a:pt x="169304" y="2088270"/>
                  <a:pt x="173067" y="2114608"/>
                </a:cubicBezTo>
                <a:cubicBezTo>
                  <a:pt x="165542" y="2058169"/>
                  <a:pt x="165542" y="2058169"/>
                  <a:pt x="165542" y="2058169"/>
                </a:cubicBezTo>
                <a:cubicBezTo>
                  <a:pt x="158017" y="2001729"/>
                  <a:pt x="158017" y="2001729"/>
                  <a:pt x="158017" y="2001729"/>
                </a:cubicBezTo>
                <a:cubicBezTo>
                  <a:pt x="154255" y="1967865"/>
                  <a:pt x="150493" y="1930239"/>
                  <a:pt x="146730" y="1892612"/>
                </a:cubicBezTo>
                <a:cubicBezTo>
                  <a:pt x="142968" y="1817359"/>
                  <a:pt x="142968" y="1742106"/>
                  <a:pt x="146730" y="1666853"/>
                </a:cubicBezTo>
                <a:cubicBezTo>
                  <a:pt x="150493" y="1595363"/>
                  <a:pt x="158017" y="1520110"/>
                  <a:pt x="169304" y="1448620"/>
                </a:cubicBezTo>
                <a:cubicBezTo>
                  <a:pt x="176829" y="1410993"/>
                  <a:pt x="184354" y="1373367"/>
                  <a:pt x="191878" y="1339503"/>
                </a:cubicBezTo>
                <a:cubicBezTo>
                  <a:pt x="199403" y="1320690"/>
                  <a:pt x="203165" y="1301876"/>
                  <a:pt x="206928" y="1286826"/>
                </a:cubicBezTo>
                <a:cubicBezTo>
                  <a:pt x="221977" y="1234149"/>
                  <a:pt x="221977" y="1234149"/>
                  <a:pt x="221977" y="1234149"/>
                </a:cubicBezTo>
                <a:cubicBezTo>
                  <a:pt x="180591" y="1437332"/>
                  <a:pt x="169304" y="1648040"/>
                  <a:pt x="195641" y="1858748"/>
                </a:cubicBezTo>
                <a:cubicBezTo>
                  <a:pt x="221977" y="2069457"/>
                  <a:pt x="282174" y="2280165"/>
                  <a:pt x="383757" y="2468297"/>
                </a:cubicBezTo>
                <a:cubicBezTo>
                  <a:pt x="481578" y="2660192"/>
                  <a:pt x="617021" y="2833274"/>
                  <a:pt x="782563" y="2968729"/>
                </a:cubicBezTo>
                <a:cubicBezTo>
                  <a:pt x="944343" y="3104185"/>
                  <a:pt x="1132459" y="3205776"/>
                  <a:pt x="1328100" y="3262216"/>
                </a:cubicBezTo>
                <a:cubicBezTo>
                  <a:pt x="1226517" y="3209539"/>
                  <a:pt x="1106123" y="3160625"/>
                  <a:pt x="993253" y="3096659"/>
                </a:cubicBezTo>
                <a:cubicBezTo>
                  <a:pt x="880384" y="3028932"/>
                  <a:pt x="782563" y="2949916"/>
                  <a:pt x="726129" y="2867138"/>
                </a:cubicBezTo>
                <a:cubicBezTo>
                  <a:pt x="793850" y="2931103"/>
                  <a:pt x="865335" y="2987543"/>
                  <a:pt x="940581" y="3040220"/>
                </a:cubicBezTo>
                <a:cubicBezTo>
                  <a:pt x="1015827" y="3092897"/>
                  <a:pt x="1094836" y="3138049"/>
                  <a:pt x="1181370" y="3179438"/>
                </a:cubicBezTo>
                <a:cubicBezTo>
                  <a:pt x="1346912" y="3254691"/>
                  <a:pt x="1531266" y="3307368"/>
                  <a:pt x="1723144" y="3326181"/>
                </a:cubicBezTo>
                <a:cubicBezTo>
                  <a:pt x="1693045" y="3326181"/>
                  <a:pt x="1666709" y="3326181"/>
                  <a:pt x="1636611" y="3326181"/>
                </a:cubicBezTo>
                <a:cubicBezTo>
                  <a:pt x="1753243" y="3356282"/>
                  <a:pt x="1877399" y="3356282"/>
                  <a:pt x="2001556" y="3344994"/>
                </a:cubicBezTo>
                <a:cubicBezTo>
                  <a:pt x="2125712" y="3329944"/>
                  <a:pt x="2246107" y="3299842"/>
                  <a:pt x="2358977" y="3265979"/>
                </a:cubicBezTo>
                <a:cubicBezTo>
                  <a:pt x="2148286" y="3329944"/>
                  <a:pt x="1930072" y="3344994"/>
                  <a:pt x="1723144" y="3326181"/>
                </a:cubicBezTo>
                <a:cubicBezTo>
                  <a:pt x="1817202" y="3322418"/>
                  <a:pt x="1918785" y="3322418"/>
                  <a:pt x="2039179" y="3311130"/>
                </a:cubicBezTo>
                <a:cubicBezTo>
                  <a:pt x="2009081" y="3311130"/>
                  <a:pt x="1967695" y="3307368"/>
                  <a:pt x="1922547" y="3307368"/>
                </a:cubicBezTo>
                <a:cubicBezTo>
                  <a:pt x="1881162" y="3303605"/>
                  <a:pt x="1832251" y="3303605"/>
                  <a:pt x="1787104" y="3296080"/>
                </a:cubicBezTo>
                <a:cubicBezTo>
                  <a:pt x="1662947" y="3292317"/>
                  <a:pt x="1542552" y="3273504"/>
                  <a:pt x="1425920" y="3239640"/>
                </a:cubicBezTo>
                <a:cubicBezTo>
                  <a:pt x="1606512" y="3284792"/>
                  <a:pt x="1794628" y="3288555"/>
                  <a:pt x="1960170" y="3258453"/>
                </a:cubicBezTo>
                <a:cubicBezTo>
                  <a:pt x="1836014" y="3258453"/>
                  <a:pt x="1708095" y="3250928"/>
                  <a:pt x="1583938" y="3228352"/>
                </a:cubicBezTo>
                <a:cubicBezTo>
                  <a:pt x="1463544" y="3202014"/>
                  <a:pt x="1339387" y="3168150"/>
                  <a:pt x="1230280" y="3111710"/>
                </a:cubicBezTo>
                <a:cubicBezTo>
                  <a:pt x="1294239" y="3138049"/>
                  <a:pt x="1358199" y="3160625"/>
                  <a:pt x="1422158" y="3175675"/>
                </a:cubicBezTo>
                <a:cubicBezTo>
                  <a:pt x="1486118" y="3194488"/>
                  <a:pt x="1553840" y="3205776"/>
                  <a:pt x="1621561" y="3213302"/>
                </a:cubicBezTo>
                <a:cubicBezTo>
                  <a:pt x="1843538" y="3254691"/>
                  <a:pt x="2080565" y="3243403"/>
                  <a:pt x="2302542" y="3175675"/>
                </a:cubicBezTo>
                <a:cubicBezTo>
                  <a:pt x="2295017" y="3179438"/>
                  <a:pt x="2287492" y="3183200"/>
                  <a:pt x="2279968" y="3186963"/>
                </a:cubicBezTo>
                <a:cubicBezTo>
                  <a:pt x="2295017" y="3183200"/>
                  <a:pt x="2310066" y="3175675"/>
                  <a:pt x="2328878" y="3168150"/>
                </a:cubicBezTo>
                <a:cubicBezTo>
                  <a:pt x="2415412" y="3141811"/>
                  <a:pt x="2501945" y="3104185"/>
                  <a:pt x="2580954" y="3062796"/>
                </a:cubicBezTo>
                <a:cubicBezTo>
                  <a:pt x="2656200" y="3021407"/>
                  <a:pt x="2716397" y="2968729"/>
                  <a:pt x="2772832" y="2908527"/>
                </a:cubicBezTo>
                <a:cubicBezTo>
                  <a:pt x="2784119" y="2901002"/>
                  <a:pt x="2795406" y="2893476"/>
                  <a:pt x="2802931" y="2885951"/>
                </a:cubicBezTo>
                <a:cubicBezTo>
                  <a:pt x="2787882" y="2904764"/>
                  <a:pt x="2784119" y="2919815"/>
                  <a:pt x="2825505" y="2889714"/>
                </a:cubicBezTo>
                <a:cubicBezTo>
                  <a:pt x="2912038" y="2829511"/>
                  <a:pt x="2987284" y="2746733"/>
                  <a:pt x="3058769" y="2652667"/>
                </a:cubicBezTo>
                <a:cubicBezTo>
                  <a:pt x="3092630" y="2607515"/>
                  <a:pt x="3122728" y="2558601"/>
                  <a:pt x="3156589" y="2509686"/>
                </a:cubicBezTo>
                <a:cubicBezTo>
                  <a:pt x="3186688" y="2457009"/>
                  <a:pt x="3216786" y="2408095"/>
                  <a:pt x="3250647" y="2355418"/>
                </a:cubicBezTo>
                <a:cubicBezTo>
                  <a:pt x="3284508" y="2298978"/>
                  <a:pt x="3310844" y="2212437"/>
                  <a:pt x="3329656" y="2122134"/>
                </a:cubicBezTo>
                <a:cubicBezTo>
                  <a:pt x="3344705" y="2099558"/>
                  <a:pt x="3344705" y="2084507"/>
                  <a:pt x="3340943" y="2073219"/>
                </a:cubicBezTo>
                <a:cubicBezTo>
                  <a:pt x="3344705" y="2050643"/>
                  <a:pt x="3348468" y="2031830"/>
                  <a:pt x="3348468" y="2013017"/>
                </a:cubicBezTo>
                <a:cubicBezTo>
                  <a:pt x="3352230" y="1986678"/>
                  <a:pt x="3359754" y="1964102"/>
                  <a:pt x="3359754" y="1937764"/>
                </a:cubicBezTo>
                <a:cubicBezTo>
                  <a:pt x="3355992" y="1960340"/>
                  <a:pt x="3352230" y="1986678"/>
                  <a:pt x="3348468" y="2013017"/>
                </a:cubicBezTo>
                <a:cubicBezTo>
                  <a:pt x="3348468" y="2031830"/>
                  <a:pt x="3340943" y="2046881"/>
                  <a:pt x="3340943" y="2065694"/>
                </a:cubicBezTo>
                <a:cubicBezTo>
                  <a:pt x="3337181" y="2054406"/>
                  <a:pt x="3333418" y="2039355"/>
                  <a:pt x="3337181" y="2013017"/>
                </a:cubicBezTo>
                <a:cubicBezTo>
                  <a:pt x="3303320" y="2178573"/>
                  <a:pt x="3239360" y="2340367"/>
                  <a:pt x="3145302" y="2487110"/>
                </a:cubicBezTo>
                <a:cubicBezTo>
                  <a:pt x="3055006" y="2637616"/>
                  <a:pt x="2938374" y="2769309"/>
                  <a:pt x="2802931" y="2885951"/>
                </a:cubicBezTo>
                <a:cubicBezTo>
                  <a:pt x="2817980" y="2867138"/>
                  <a:pt x="2836792" y="2844562"/>
                  <a:pt x="2840554" y="2833274"/>
                </a:cubicBezTo>
                <a:cubicBezTo>
                  <a:pt x="2821742" y="2859613"/>
                  <a:pt x="2799168" y="2885951"/>
                  <a:pt x="2772832" y="2908527"/>
                </a:cubicBezTo>
                <a:cubicBezTo>
                  <a:pt x="2682536" y="2980017"/>
                  <a:pt x="2588478" y="3043982"/>
                  <a:pt x="2486896" y="3096659"/>
                </a:cubicBezTo>
                <a:cubicBezTo>
                  <a:pt x="2516994" y="3077846"/>
                  <a:pt x="2539568" y="3059033"/>
                  <a:pt x="2562142" y="3036457"/>
                </a:cubicBezTo>
                <a:cubicBezTo>
                  <a:pt x="2276206" y="3190726"/>
                  <a:pt x="1945121" y="3254691"/>
                  <a:pt x="1621561" y="3213302"/>
                </a:cubicBezTo>
                <a:cubicBezTo>
                  <a:pt x="1320575" y="3160625"/>
                  <a:pt x="1042164" y="3017644"/>
                  <a:pt x="827711" y="2810698"/>
                </a:cubicBezTo>
                <a:cubicBezTo>
                  <a:pt x="933056" y="2931103"/>
                  <a:pt x="1072262" y="3040220"/>
                  <a:pt x="1230280" y="3111710"/>
                </a:cubicBezTo>
                <a:cubicBezTo>
                  <a:pt x="1121172" y="3066558"/>
                  <a:pt x="1019590" y="3010119"/>
                  <a:pt x="925532" y="2942391"/>
                </a:cubicBezTo>
                <a:cubicBezTo>
                  <a:pt x="831474" y="2874663"/>
                  <a:pt x="744940" y="2795648"/>
                  <a:pt x="669694" y="2705344"/>
                </a:cubicBezTo>
                <a:cubicBezTo>
                  <a:pt x="519201" y="2528500"/>
                  <a:pt x="413856" y="2314029"/>
                  <a:pt x="364946" y="2088270"/>
                </a:cubicBezTo>
                <a:cubicBezTo>
                  <a:pt x="376233" y="2107083"/>
                  <a:pt x="387520" y="2125896"/>
                  <a:pt x="398806" y="2148472"/>
                </a:cubicBezTo>
                <a:cubicBezTo>
                  <a:pt x="410093" y="2167285"/>
                  <a:pt x="425143" y="2189861"/>
                  <a:pt x="436430" y="2208675"/>
                </a:cubicBezTo>
                <a:cubicBezTo>
                  <a:pt x="451479" y="2227488"/>
                  <a:pt x="462766" y="2242538"/>
                  <a:pt x="477815" y="2257589"/>
                </a:cubicBezTo>
                <a:cubicBezTo>
                  <a:pt x="489102" y="2272640"/>
                  <a:pt x="504152" y="2287690"/>
                  <a:pt x="515439" y="2295215"/>
                </a:cubicBezTo>
                <a:cubicBezTo>
                  <a:pt x="519201" y="2291453"/>
                  <a:pt x="519201" y="2280165"/>
                  <a:pt x="515439" y="2268877"/>
                </a:cubicBezTo>
                <a:cubicBezTo>
                  <a:pt x="515439" y="2257589"/>
                  <a:pt x="511676" y="2242538"/>
                  <a:pt x="507914" y="2227488"/>
                </a:cubicBezTo>
                <a:cubicBezTo>
                  <a:pt x="504152" y="2204912"/>
                  <a:pt x="500389" y="2189861"/>
                  <a:pt x="519201" y="2223725"/>
                </a:cubicBezTo>
                <a:cubicBezTo>
                  <a:pt x="538012" y="2257589"/>
                  <a:pt x="556824" y="2287690"/>
                  <a:pt x="575636" y="2317791"/>
                </a:cubicBezTo>
                <a:cubicBezTo>
                  <a:pt x="594447" y="2344130"/>
                  <a:pt x="609497" y="2374231"/>
                  <a:pt x="624546" y="2396807"/>
                </a:cubicBezTo>
                <a:cubicBezTo>
                  <a:pt x="658407" y="2449484"/>
                  <a:pt x="692268" y="2494636"/>
                  <a:pt x="726129" y="2536025"/>
                </a:cubicBezTo>
                <a:cubicBezTo>
                  <a:pt x="793850" y="2611278"/>
                  <a:pt x="857810" y="2663955"/>
                  <a:pt x="929294" y="2667718"/>
                </a:cubicBezTo>
                <a:cubicBezTo>
                  <a:pt x="936819" y="2667718"/>
                  <a:pt x="933056" y="2648904"/>
                  <a:pt x="925532" y="2626328"/>
                </a:cubicBezTo>
                <a:cubicBezTo>
                  <a:pt x="918007" y="2599990"/>
                  <a:pt x="902958" y="2566126"/>
                  <a:pt x="895433" y="2536025"/>
                </a:cubicBezTo>
                <a:cubicBezTo>
                  <a:pt x="891671" y="2520974"/>
                  <a:pt x="887908" y="2505924"/>
                  <a:pt x="884146" y="2494636"/>
                </a:cubicBezTo>
                <a:cubicBezTo>
                  <a:pt x="880384" y="2479585"/>
                  <a:pt x="880384" y="2468297"/>
                  <a:pt x="880384" y="2460772"/>
                </a:cubicBezTo>
                <a:cubicBezTo>
                  <a:pt x="880384" y="2441959"/>
                  <a:pt x="887908" y="2438196"/>
                  <a:pt x="902958" y="2453247"/>
                </a:cubicBezTo>
                <a:cubicBezTo>
                  <a:pt x="955630" y="2505924"/>
                  <a:pt x="1053450" y="2599990"/>
                  <a:pt x="1173845" y="2675243"/>
                </a:cubicBezTo>
                <a:cubicBezTo>
                  <a:pt x="1188894" y="2686531"/>
                  <a:pt x="1207706" y="2697819"/>
                  <a:pt x="1222755" y="2712869"/>
                </a:cubicBezTo>
                <a:cubicBezTo>
                  <a:pt x="1241567" y="2724157"/>
                  <a:pt x="1260378" y="2731683"/>
                  <a:pt x="1279190" y="2742971"/>
                </a:cubicBezTo>
                <a:cubicBezTo>
                  <a:pt x="1282952" y="2750496"/>
                  <a:pt x="1294239" y="2746733"/>
                  <a:pt x="1305526" y="2750496"/>
                </a:cubicBezTo>
                <a:cubicBezTo>
                  <a:pt x="1377010" y="2780597"/>
                  <a:pt x="1444732" y="2806936"/>
                  <a:pt x="1508692" y="2825749"/>
                </a:cubicBezTo>
                <a:cubicBezTo>
                  <a:pt x="1568889" y="2844562"/>
                  <a:pt x="1625324" y="2855850"/>
                  <a:pt x="1666709" y="2863375"/>
                </a:cubicBezTo>
                <a:cubicBezTo>
                  <a:pt x="1693045" y="2870901"/>
                  <a:pt x="1723144" y="2878426"/>
                  <a:pt x="1753243" y="2878426"/>
                </a:cubicBezTo>
                <a:cubicBezTo>
                  <a:pt x="1768292" y="2885951"/>
                  <a:pt x="1783341" y="2893476"/>
                  <a:pt x="1790866" y="2901002"/>
                </a:cubicBezTo>
                <a:cubicBezTo>
                  <a:pt x="1809678" y="2897239"/>
                  <a:pt x="1832251" y="2893476"/>
                  <a:pt x="1851063" y="2889714"/>
                </a:cubicBezTo>
                <a:cubicBezTo>
                  <a:pt x="1930072" y="2893476"/>
                  <a:pt x="2009081" y="2885951"/>
                  <a:pt x="2088089" y="2874663"/>
                </a:cubicBezTo>
                <a:cubicBezTo>
                  <a:pt x="2133237" y="2870901"/>
                  <a:pt x="2178385" y="2867138"/>
                  <a:pt x="2223533" y="2859613"/>
                </a:cubicBezTo>
                <a:cubicBezTo>
                  <a:pt x="2219771" y="2855850"/>
                  <a:pt x="2208484" y="2852087"/>
                  <a:pt x="2216008" y="2840799"/>
                </a:cubicBezTo>
                <a:cubicBezTo>
                  <a:pt x="2264918" y="2829511"/>
                  <a:pt x="2310066" y="2810698"/>
                  <a:pt x="2355214" y="2788122"/>
                </a:cubicBezTo>
                <a:cubicBezTo>
                  <a:pt x="2400362" y="2769309"/>
                  <a:pt x="2445510" y="2746733"/>
                  <a:pt x="2486896" y="2720395"/>
                </a:cubicBezTo>
                <a:cubicBezTo>
                  <a:pt x="2505707" y="2712869"/>
                  <a:pt x="2524519" y="2705344"/>
                  <a:pt x="2543330" y="2697819"/>
                </a:cubicBezTo>
                <a:cubicBezTo>
                  <a:pt x="2550855" y="2694056"/>
                  <a:pt x="2562142" y="2690293"/>
                  <a:pt x="2569667" y="2690293"/>
                </a:cubicBezTo>
                <a:cubicBezTo>
                  <a:pt x="2577192" y="2686531"/>
                  <a:pt x="2588478" y="2682768"/>
                  <a:pt x="2596003" y="2679006"/>
                </a:cubicBezTo>
                <a:cubicBezTo>
                  <a:pt x="2626102" y="2626328"/>
                  <a:pt x="2690061" y="2566126"/>
                  <a:pt x="2754020" y="2490873"/>
                </a:cubicBezTo>
                <a:cubicBezTo>
                  <a:pt x="2817980" y="2419383"/>
                  <a:pt x="2878177" y="2329079"/>
                  <a:pt x="2915800" y="2250064"/>
                </a:cubicBezTo>
                <a:cubicBezTo>
                  <a:pt x="2912038" y="2250064"/>
                  <a:pt x="2912038" y="2250064"/>
                  <a:pt x="2912038" y="2250064"/>
                </a:cubicBezTo>
                <a:cubicBezTo>
                  <a:pt x="2953424" y="2174811"/>
                  <a:pt x="2983522" y="2092033"/>
                  <a:pt x="3006096" y="2005492"/>
                </a:cubicBezTo>
                <a:cubicBezTo>
                  <a:pt x="3017383" y="1990441"/>
                  <a:pt x="3024908" y="1979153"/>
                  <a:pt x="3032432" y="1967865"/>
                </a:cubicBezTo>
                <a:cubicBezTo>
                  <a:pt x="3028670" y="1945289"/>
                  <a:pt x="3032432" y="1918951"/>
                  <a:pt x="3032432" y="1907663"/>
                </a:cubicBezTo>
                <a:cubicBezTo>
                  <a:pt x="3047482" y="1839935"/>
                  <a:pt x="3066294" y="1779733"/>
                  <a:pt x="3077580" y="1719530"/>
                </a:cubicBezTo>
                <a:cubicBezTo>
                  <a:pt x="3073818" y="1708242"/>
                  <a:pt x="3055006" y="1685667"/>
                  <a:pt x="3055006" y="1663091"/>
                </a:cubicBezTo>
                <a:cubicBezTo>
                  <a:pt x="3055006" y="1636752"/>
                  <a:pt x="3051244" y="1614176"/>
                  <a:pt x="3051244" y="1591600"/>
                </a:cubicBezTo>
                <a:cubicBezTo>
                  <a:pt x="3047482" y="1569024"/>
                  <a:pt x="3043720" y="1546449"/>
                  <a:pt x="3039957" y="1523873"/>
                </a:cubicBezTo>
                <a:cubicBezTo>
                  <a:pt x="3032432" y="1474958"/>
                  <a:pt x="3024908" y="1422281"/>
                  <a:pt x="3013621" y="1369604"/>
                </a:cubicBezTo>
                <a:cubicBezTo>
                  <a:pt x="2972235" y="1192760"/>
                  <a:pt x="2893226" y="1027203"/>
                  <a:pt x="2784119" y="880460"/>
                </a:cubicBezTo>
                <a:cubicBezTo>
                  <a:pt x="2784119" y="872935"/>
                  <a:pt x="2787882" y="865409"/>
                  <a:pt x="2795406" y="861647"/>
                </a:cubicBezTo>
                <a:cubicBezTo>
                  <a:pt x="2780357" y="854121"/>
                  <a:pt x="2769070" y="842833"/>
                  <a:pt x="2757783" y="827783"/>
                </a:cubicBezTo>
                <a:cubicBezTo>
                  <a:pt x="2746496" y="816495"/>
                  <a:pt x="2735209" y="805207"/>
                  <a:pt x="2723922" y="797682"/>
                </a:cubicBezTo>
                <a:cubicBezTo>
                  <a:pt x="2727684" y="797682"/>
                  <a:pt x="2735209" y="797682"/>
                  <a:pt x="2735209" y="793919"/>
                </a:cubicBezTo>
                <a:cubicBezTo>
                  <a:pt x="2720160" y="782631"/>
                  <a:pt x="2705110" y="771343"/>
                  <a:pt x="2693824" y="763818"/>
                </a:cubicBezTo>
                <a:cubicBezTo>
                  <a:pt x="2682536" y="752530"/>
                  <a:pt x="2675012" y="745004"/>
                  <a:pt x="2667487" y="733717"/>
                </a:cubicBezTo>
                <a:cubicBezTo>
                  <a:pt x="2652438" y="714903"/>
                  <a:pt x="2637388" y="696090"/>
                  <a:pt x="2611052" y="669752"/>
                </a:cubicBezTo>
                <a:cubicBezTo>
                  <a:pt x="2596003" y="662226"/>
                  <a:pt x="2577192" y="658464"/>
                  <a:pt x="2562142" y="650938"/>
                </a:cubicBezTo>
                <a:cubicBezTo>
                  <a:pt x="2554618" y="643413"/>
                  <a:pt x="2550855" y="639650"/>
                  <a:pt x="2543330" y="635888"/>
                </a:cubicBezTo>
                <a:cubicBezTo>
                  <a:pt x="2490658" y="556872"/>
                  <a:pt x="2404124" y="523008"/>
                  <a:pt x="2313829" y="489144"/>
                </a:cubicBezTo>
                <a:cubicBezTo>
                  <a:pt x="2227295" y="443993"/>
                  <a:pt x="2133237" y="410129"/>
                  <a:pt x="2035417" y="387553"/>
                </a:cubicBezTo>
                <a:cubicBezTo>
                  <a:pt x="1997794" y="376265"/>
                  <a:pt x="1971457" y="364977"/>
                  <a:pt x="1945121" y="357452"/>
                </a:cubicBezTo>
                <a:cubicBezTo>
                  <a:pt x="1933834" y="349926"/>
                  <a:pt x="1922547" y="346164"/>
                  <a:pt x="1911260" y="342401"/>
                </a:cubicBezTo>
                <a:cubicBezTo>
                  <a:pt x="1899973" y="334876"/>
                  <a:pt x="1888686" y="331113"/>
                  <a:pt x="1873637" y="327351"/>
                </a:cubicBezTo>
                <a:cubicBezTo>
                  <a:pt x="1933834" y="323588"/>
                  <a:pt x="1994031" y="331113"/>
                  <a:pt x="2057991" y="342401"/>
                </a:cubicBezTo>
                <a:cubicBezTo>
                  <a:pt x="2121950" y="353689"/>
                  <a:pt x="2182148" y="372502"/>
                  <a:pt x="2242344" y="391316"/>
                </a:cubicBezTo>
                <a:cubicBezTo>
                  <a:pt x="2362739" y="432705"/>
                  <a:pt x="2475609" y="485382"/>
                  <a:pt x="2588478" y="530534"/>
                </a:cubicBezTo>
                <a:cubicBezTo>
                  <a:pt x="2532044" y="489144"/>
                  <a:pt x="2468084" y="447755"/>
                  <a:pt x="2400362" y="410129"/>
                </a:cubicBezTo>
                <a:cubicBezTo>
                  <a:pt x="2332640" y="376265"/>
                  <a:pt x="2264918" y="346164"/>
                  <a:pt x="2197197" y="319825"/>
                </a:cubicBezTo>
                <a:cubicBezTo>
                  <a:pt x="2069278" y="274673"/>
                  <a:pt x="1960170" y="244572"/>
                  <a:pt x="1937596" y="210708"/>
                </a:cubicBezTo>
                <a:cubicBezTo>
                  <a:pt x="1930072" y="191895"/>
                  <a:pt x="1948883" y="184370"/>
                  <a:pt x="1990269" y="180607"/>
                </a:cubicBezTo>
                <a:cubicBezTo>
                  <a:pt x="2009081" y="180607"/>
                  <a:pt x="2035417" y="184370"/>
                  <a:pt x="2065515" y="188133"/>
                </a:cubicBezTo>
                <a:cubicBezTo>
                  <a:pt x="2091852" y="191895"/>
                  <a:pt x="2125712" y="199420"/>
                  <a:pt x="2159574" y="210708"/>
                </a:cubicBezTo>
                <a:cubicBezTo>
                  <a:pt x="2227295" y="225759"/>
                  <a:pt x="2298780" y="255860"/>
                  <a:pt x="2370264" y="285961"/>
                </a:cubicBezTo>
                <a:cubicBezTo>
                  <a:pt x="2437986" y="316063"/>
                  <a:pt x="2501945" y="349926"/>
                  <a:pt x="2554618" y="376265"/>
                </a:cubicBezTo>
                <a:cubicBezTo>
                  <a:pt x="2528281" y="353689"/>
                  <a:pt x="2528281" y="353689"/>
                  <a:pt x="2505707" y="334876"/>
                </a:cubicBezTo>
                <a:cubicBezTo>
                  <a:pt x="2528281" y="353689"/>
                  <a:pt x="2554618" y="372502"/>
                  <a:pt x="2580954" y="380028"/>
                </a:cubicBezTo>
                <a:cubicBezTo>
                  <a:pt x="2569667" y="368740"/>
                  <a:pt x="2554618" y="357452"/>
                  <a:pt x="2539568" y="346164"/>
                </a:cubicBezTo>
                <a:cubicBezTo>
                  <a:pt x="2520756" y="331113"/>
                  <a:pt x="2501945" y="319825"/>
                  <a:pt x="2486896" y="304775"/>
                </a:cubicBezTo>
                <a:cubicBezTo>
                  <a:pt x="2449272" y="278436"/>
                  <a:pt x="2415412" y="255860"/>
                  <a:pt x="2404124" y="240810"/>
                </a:cubicBezTo>
                <a:cubicBezTo>
                  <a:pt x="2404124" y="240810"/>
                  <a:pt x="2419174" y="240810"/>
                  <a:pt x="2434223" y="240810"/>
                </a:cubicBezTo>
                <a:cubicBezTo>
                  <a:pt x="2441748" y="244572"/>
                  <a:pt x="2449272" y="244572"/>
                  <a:pt x="2453035" y="244572"/>
                </a:cubicBezTo>
                <a:cubicBezTo>
                  <a:pt x="2460559" y="244572"/>
                  <a:pt x="2464322" y="244572"/>
                  <a:pt x="2464322" y="244572"/>
                </a:cubicBezTo>
                <a:cubicBezTo>
                  <a:pt x="2396600" y="188133"/>
                  <a:pt x="2287492" y="131693"/>
                  <a:pt x="2170860" y="90303"/>
                </a:cubicBezTo>
                <a:cubicBezTo>
                  <a:pt x="2050466" y="52677"/>
                  <a:pt x="1926310" y="26338"/>
                  <a:pt x="1839776" y="0"/>
                </a:cubicBezTo>
                <a:close/>
              </a:path>
            </a:pathLst>
          </a:custGeom>
          <a:solidFill>
            <a:srgbClr val="898F97">
              <a:alpha val="51000"/>
            </a:srgbClr>
          </a:solidFill>
          <a:ln>
            <a:noFill/>
          </a:ln>
        </p:spPr>
        <p:txBody>
          <a:bodyPr vert="horz" wrap="square" lIns="91440" tIns="45720" rIns="91440" bIns="45720" numCol="1" anchor="t" anchorCtr="0" compatLnSpc="1">
            <a:prstTxWarp prst="textNoShape">
              <a:avLst/>
            </a:prstTxWarp>
            <a:noAutofit/>
          </a:bodyPr>
          <a:lstStyle/>
          <a:p>
            <a:endParaRPr lang="fr-FR" dirty="0"/>
          </a:p>
        </p:txBody>
      </p:sp>
      <p:sp>
        <p:nvSpPr>
          <p:cNvPr id="8" name="Rechteck: abgerundete Ecken 7">
            <a:extLst>
              <a:ext uri="{FF2B5EF4-FFF2-40B4-BE49-F238E27FC236}">
                <a16:creationId xmlns:a16="http://schemas.microsoft.com/office/drawing/2014/main" id="{0DD657D7-E5C6-4007-BE14-0F1AF095FAD2}"/>
              </a:ext>
            </a:extLst>
          </p:cNvPr>
          <p:cNvSpPr/>
          <p:nvPr/>
        </p:nvSpPr>
        <p:spPr>
          <a:xfrm>
            <a:off x="7448550" y="3429000"/>
            <a:ext cx="3552825" cy="857250"/>
          </a:xfrm>
          <a:prstGeom prst="roundRect">
            <a:avLst/>
          </a:prstGeom>
          <a:solidFill>
            <a:srgbClr val="0B4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600" b="1" dirty="0"/>
              <a:t>MVP</a:t>
            </a:r>
          </a:p>
        </p:txBody>
      </p:sp>
      <p:sp>
        <p:nvSpPr>
          <p:cNvPr id="7" name="Rechteck: abgerundete Ecken 6">
            <a:extLst>
              <a:ext uri="{FF2B5EF4-FFF2-40B4-BE49-F238E27FC236}">
                <a16:creationId xmlns:a16="http://schemas.microsoft.com/office/drawing/2014/main" id="{6553171E-F1A1-455D-8A0B-5F6865ABFC1E}"/>
              </a:ext>
            </a:extLst>
          </p:cNvPr>
          <p:cNvSpPr/>
          <p:nvPr/>
        </p:nvSpPr>
        <p:spPr>
          <a:xfrm>
            <a:off x="4438650" y="1872414"/>
            <a:ext cx="3552825" cy="857250"/>
          </a:xfrm>
          <a:prstGeom prst="roundRect">
            <a:avLst/>
          </a:prstGeom>
          <a:solidFill>
            <a:srgbClr val="0B4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600" b="1" dirty="0"/>
              <a:t>Idee</a:t>
            </a:r>
          </a:p>
        </p:txBody>
      </p:sp>
      <p:sp>
        <p:nvSpPr>
          <p:cNvPr id="9" name="Rechteck: abgerundete Ecken 8">
            <a:extLst>
              <a:ext uri="{FF2B5EF4-FFF2-40B4-BE49-F238E27FC236}">
                <a16:creationId xmlns:a16="http://schemas.microsoft.com/office/drawing/2014/main" id="{537840F9-B89F-4392-AE32-BBB37D1752B0}"/>
              </a:ext>
            </a:extLst>
          </p:cNvPr>
          <p:cNvSpPr/>
          <p:nvPr/>
        </p:nvSpPr>
        <p:spPr>
          <a:xfrm>
            <a:off x="1676400" y="3699712"/>
            <a:ext cx="3552825" cy="857250"/>
          </a:xfrm>
          <a:prstGeom prst="roundRect">
            <a:avLst/>
          </a:prstGeom>
          <a:solidFill>
            <a:srgbClr val="0B4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CH" sz="2600" b="1"/>
              <a:t>Dati</a:t>
            </a:r>
            <a:r>
              <a:rPr lang="it-CH" sz="2800" b="1"/>
              <a:t> </a:t>
            </a:r>
          </a:p>
          <a:p>
            <a:pPr algn="ctr"/>
            <a:r>
              <a:rPr lang="it-CH" sz="1400" b="1"/>
              <a:t>(ad es. Preferenze dei clienti</a:t>
            </a:r>
            <a:r>
              <a:rPr lang="de-CH" sz="1400" b="1" dirty="0"/>
              <a:t>)</a:t>
            </a:r>
          </a:p>
        </p:txBody>
      </p:sp>
      <p:sp>
        <p:nvSpPr>
          <p:cNvPr id="15" name="Foliennummernplatzhalter 1">
            <a:extLst>
              <a:ext uri="{FF2B5EF4-FFF2-40B4-BE49-F238E27FC236}">
                <a16:creationId xmlns:a16="http://schemas.microsoft.com/office/drawing/2014/main" id="{EB19C69F-99E5-46A8-AC25-51987060BC87}"/>
              </a:ext>
            </a:extLst>
          </p:cNvPr>
          <p:cNvSpPr>
            <a:spLocks noGrp="1"/>
          </p:cNvSpPr>
          <p:nvPr>
            <p:ph type="sldNum" sz="quarter" idx="12"/>
          </p:nvPr>
        </p:nvSpPr>
        <p:spPr>
          <a:xfrm>
            <a:off x="11510081" y="6356351"/>
            <a:ext cx="536009" cy="365125"/>
          </a:xfrm>
        </p:spPr>
        <p:txBody>
          <a:bodyPr/>
          <a:lstStyle/>
          <a:p>
            <a:fld id="{B7E6CA31-DA56-47CF-9891-B6D0296B6AEC}" type="slidenum">
              <a:rPr lang="ru-RU" smtClean="0"/>
              <a:t>8</a:t>
            </a:fld>
            <a:endParaRPr lang="ru-RU" dirty="0"/>
          </a:p>
        </p:txBody>
      </p:sp>
    </p:spTree>
    <p:extLst>
      <p:ext uri="{BB962C8B-B14F-4D97-AF65-F5344CB8AC3E}">
        <p14:creationId xmlns:p14="http://schemas.microsoft.com/office/powerpoint/2010/main" val="3764861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C803F2F-3B3F-405E-8BBE-F2D701A76D97}"/>
              </a:ext>
            </a:extLst>
          </p:cNvPr>
          <p:cNvSpPr txBox="1">
            <a:spLocks/>
          </p:cNvSpPr>
          <p:nvPr/>
        </p:nvSpPr>
        <p:spPr bwMode="auto">
          <a:xfrm>
            <a:off x="931619" y="276402"/>
            <a:ext cx="6512268" cy="71997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2000" kern="1200">
                <a:solidFill>
                  <a:schemeClr val="tx1"/>
                </a:solidFill>
                <a:latin typeface="Arial"/>
                <a:ea typeface="MS PGothic" pitchFamily="34" charset="-128"/>
                <a:cs typeface="Arial"/>
              </a:defRPr>
            </a:lvl1pPr>
            <a:lvl2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2pPr>
            <a:lvl3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3pPr>
            <a:lvl4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4pPr>
            <a:lvl5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5pPr>
            <a:lvl6pPr marL="457200" algn="l" defTabSz="457200" rtl="0" fontAlgn="base">
              <a:spcBef>
                <a:spcPct val="0"/>
              </a:spcBef>
              <a:spcAft>
                <a:spcPct val="0"/>
              </a:spcAft>
              <a:defRPr sz="2000">
                <a:solidFill>
                  <a:schemeClr val="tx1"/>
                </a:solidFill>
                <a:latin typeface="Arial" charset="0"/>
                <a:ea typeface="ＭＳ Ｐゴシック" charset="0"/>
                <a:cs typeface="Arial" charset="0"/>
              </a:defRPr>
            </a:lvl6pPr>
            <a:lvl7pPr marL="914400" algn="l" defTabSz="457200" rtl="0" fontAlgn="base">
              <a:spcBef>
                <a:spcPct val="0"/>
              </a:spcBef>
              <a:spcAft>
                <a:spcPct val="0"/>
              </a:spcAft>
              <a:defRPr sz="2000">
                <a:solidFill>
                  <a:schemeClr val="tx1"/>
                </a:solidFill>
                <a:latin typeface="Arial" charset="0"/>
                <a:ea typeface="ＭＳ Ｐゴシック" charset="0"/>
                <a:cs typeface="Arial" charset="0"/>
              </a:defRPr>
            </a:lvl7pPr>
            <a:lvl8pPr marL="1371600" algn="l" defTabSz="457200" rtl="0" fontAlgn="base">
              <a:spcBef>
                <a:spcPct val="0"/>
              </a:spcBef>
              <a:spcAft>
                <a:spcPct val="0"/>
              </a:spcAft>
              <a:defRPr sz="2000">
                <a:solidFill>
                  <a:schemeClr val="tx1"/>
                </a:solidFill>
                <a:latin typeface="Arial" charset="0"/>
                <a:ea typeface="ＭＳ Ｐゴシック" charset="0"/>
                <a:cs typeface="Arial" charset="0"/>
              </a:defRPr>
            </a:lvl8pPr>
            <a:lvl9pPr marL="1828800" algn="l" defTabSz="457200" rtl="0" fontAlgn="base">
              <a:spcBef>
                <a:spcPct val="0"/>
              </a:spcBef>
              <a:spcAft>
                <a:spcPct val="0"/>
              </a:spcAft>
              <a:defRPr sz="2000">
                <a:solidFill>
                  <a:schemeClr val="tx1"/>
                </a:solidFill>
                <a:latin typeface="Arial" charset="0"/>
                <a:ea typeface="ＭＳ Ｐゴシック" charset="0"/>
                <a:cs typeface="Arial" charset="0"/>
              </a:defRPr>
            </a:lvl9pPr>
          </a:lstStyle>
          <a:p>
            <a:r>
              <a:rPr lang="it-IT" altLang="fr-FR" sz="2400" b="1" dirty="0">
                <a:solidFill>
                  <a:srgbClr val="0B4874"/>
                </a:solidFill>
                <a:latin typeface="+mj-lt"/>
                <a:ea typeface="ＭＳ Ｐゴシック" charset="0"/>
              </a:rPr>
              <a:t>Lean Startup/gestione snella è utilizzato dalle Startup di tutto il mondo</a:t>
            </a:r>
          </a:p>
        </p:txBody>
      </p:sp>
      <p:sp>
        <p:nvSpPr>
          <p:cNvPr id="5" name="Rechteck 4">
            <a:extLst>
              <a:ext uri="{FF2B5EF4-FFF2-40B4-BE49-F238E27FC236}">
                <a16:creationId xmlns:a16="http://schemas.microsoft.com/office/drawing/2014/main" id="{C180DD56-006F-46D3-BEF5-53CF9A5E9925}"/>
              </a:ext>
            </a:extLst>
          </p:cNvPr>
          <p:cNvSpPr/>
          <p:nvPr/>
        </p:nvSpPr>
        <p:spPr>
          <a:xfrm>
            <a:off x="4935366" y="1954579"/>
            <a:ext cx="5778352" cy="3170099"/>
          </a:xfrm>
          <a:prstGeom prst="rect">
            <a:avLst/>
          </a:prstGeom>
        </p:spPr>
        <p:txBody>
          <a:bodyPr wrap="square" lIns="91440" tIns="45720" rIns="91440" bIns="45720" anchor="t">
            <a:spAutoFit/>
          </a:bodyPr>
          <a:lstStyle/>
          <a:p>
            <a:pPr marL="354013" indent="-354013">
              <a:spcBef>
                <a:spcPts val="800"/>
              </a:spcBef>
              <a:buClr>
                <a:srgbClr val="0B4874"/>
              </a:buClr>
              <a:buFont typeface="Century Gothic" panose="020B0502020202020204" pitchFamily="34" charset="0"/>
              <a:buChar char="●"/>
            </a:pPr>
            <a:r>
              <a:rPr lang="de-CH" dirty="0">
                <a:solidFill>
                  <a:schemeClr val="accent6">
                    <a:lumMod val="50000"/>
                  </a:schemeClr>
                </a:solidFill>
                <a:latin typeface="+mj-lt"/>
              </a:rPr>
              <a:t>Il </a:t>
            </a:r>
            <a:r>
              <a:rPr lang="it-CH">
                <a:solidFill>
                  <a:schemeClr val="accent6">
                    <a:lumMod val="50000"/>
                  </a:schemeClr>
                </a:solidFill>
                <a:latin typeface="+mj-lt"/>
              </a:rPr>
              <a:t>concetto di Lean Startup è stato coniato da Eric Ries </a:t>
            </a:r>
            <a:r>
              <a:rPr lang="it-CH">
                <a:solidFill>
                  <a:schemeClr val="accent6">
                    <a:lumMod val="50000"/>
                  </a:schemeClr>
                </a:solidFill>
              </a:rPr>
              <a:t>considerato, </a:t>
            </a:r>
            <a:r>
              <a:rPr lang="it-CH">
                <a:solidFill>
                  <a:schemeClr val="accent6">
                    <a:lumMod val="50000"/>
                  </a:schemeClr>
                </a:solidFill>
                <a:latin typeface="+mj-lt"/>
              </a:rPr>
              <a:t>in seguito alla pubblicazione del suo libro nel 2011, il pioniere del Lean Startup</a:t>
            </a:r>
            <a:r>
              <a:rPr lang="de-CH" dirty="0">
                <a:solidFill>
                  <a:schemeClr val="accent6">
                    <a:lumMod val="50000"/>
                  </a:schemeClr>
                </a:solidFill>
                <a:latin typeface="+mj-lt"/>
              </a:rPr>
              <a:t>.</a:t>
            </a:r>
          </a:p>
          <a:p>
            <a:pPr marL="353695" indent="-353695">
              <a:spcBef>
                <a:spcPts val="800"/>
              </a:spcBef>
              <a:buClr>
                <a:srgbClr val="0B4874"/>
              </a:buClr>
              <a:buFont typeface="Century Gothic" panose="020B0502020202020204" pitchFamily="34" charset="0"/>
              <a:buChar char="●"/>
            </a:pPr>
            <a:r>
              <a:rPr lang="it-CH">
                <a:solidFill>
                  <a:schemeClr val="accent6">
                    <a:lumMod val="50000"/>
                  </a:schemeClr>
                </a:solidFill>
                <a:latin typeface="+mj-lt"/>
              </a:rPr>
              <a:t>Oggi il concetto di Lean Startup è utilizzato in tutto il mondo.</a:t>
            </a:r>
          </a:p>
          <a:p>
            <a:pPr marL="354013" indent="-354013">
              <a:spcBef>
                <a:spcPts val="800"/>
              </a:spcBef>
              <a:buClr>
                <a:srgbClr val="0B4874"/>
              </a:buClr>
              <a:buFont typeface="Century Gothic" panose="020B0502020202020204" pitchFamily="34" charset="0"/>
              <a:buChar char="●"/>
            </a:pPr>
            <a:r>
              <a:rPr lang="it-CH">
                <a:solidFill>
                  <a:schemeClr val="accent6">
                    <a:lumMod val="50000"/>
                  </a:schemeClr>
                </a:solidFill>
                <a:latin typeface="+mj-lt"/>
              </a:rPr>
              <a:t>L’obiettivo: ridurre il rischio di spendere molti soldi per sviluppare un prodotto di cui nessuno ha bisogno.</a:t>
            </a:r>
          </a:p>
          <a:p>
            <a:pPr marL="354013" indent="-354013">
              <a:spcBef>
                <a:spcPts val="800"/>
              </a:spcBef>
              <a:buClr>
                <a:srgbClr val="0B4874"/>
              </a:buClr>
              <a:buFont typeface="Century Gothic" panose="020B0502020202020204" pitchFamily="34" charset="0"/>
              <a:buChar char="●"/>
            </a:pPr>
            <a:endParaRPr lang="de-CH" dirty="0">
              <a:solidFill>
                <a:srgbClr val="898F97"/>
              </a:solidFill>
              <a:latin typeface="+mj-lt"/>
            </a:endParaRPr>
          </a:p>
        </p:txBody>
      </p:sp>
      <p:pic>
        <p:nvPicPr>
          <p:cNvPr id="6" name="Picture 2">
            <a:extLst>
              <a:ext uri="{FF2B5EF4-FFF2-40B4-BE49-F238E27FC236}">
                <a16:creationId xmlns:a16="http://schemas.microsoft.com/office/drawing/2014/main" id="{CD66576B-C7F3-4D6E-9DA2-41014959DE00}"/>
              </a:ext>
            </a:extLst>
          </p:cNvPr>
          <p:cNvPicPr>
            <a:picLocks noChangeAspect="1" noChangeArrowheads="1"/>
          </p:cNvPicPr>
          <p:nvPr/>
        </p:nvPicPr>
        <p:blipFill>
          <a:blip r:embed="rId2"/>
          <a:srcRect/>
          <a:stretch>
            <a:fillRect/>
          </a:stretch>
        </p:blipFill>
        <p:spPr bwMode="auto">
          <a:xfrm>
            <a:off x="1753662" y="1986478"/>
            <a:ext cx="2700300" cy="4122069"/>
          </a:xfrm>
          <a:prstGeom prst="rect">
            <a:avLst/>
          </a:prstGeom>
          <a:noFill/>
          <a:ln w="9525">
            <a:solidFill>
              <a:schemeClr val="bg1">
                <a:lumMod val="50000"/>
              </a:schemeClr>
            </a:solidFill>
            <a:miter lim="800000"/>
            <a:headEnd/>
            <a:tailEnd/>
          </a:ln>
          <a:effectLst>
            <a:outerShdw blurRad="50800" dist="38100" dir="2700000" algn="tl" rotWithShape="0">
              <a:prstClr val="black">
                <a:alpha val="40000"/>
              </a:prstClr>
            </a:outerShdw>
          </a:effectLst>
        </p:spPr>
      </p:pic>
      <p:sp>
        <p:nvSpPr>
          <p:cNvPr id="7" name="Foliennummernplatzhalter 1">
            <a:extLst>
              <a:ext uri="{FF2B5EF4-FFF2-40B4-BE49-F238E27FC236}">
                <a16:creationId xmlns:a16="http://schemas.microsoft.com/office/drawing/2014/main" id="{1827C4F8-A370-4FCB-8C09-387503080E08}"/>
              </a:ext>
            </a:extLst>
          </p:cNvPr>
          <p:cNvSpPr>
            <a:spLocks noGrp="1"/>
          </p:cNvSpPr>
          <p:nvPr>
            <p:ph type="sldNum" sz="quarter" idx="12"/>
          </p:nvPr>
        </p:nvSpPr>
        <p:spPr>
          <a:xfrm>
            <a:off x="11510081" y="6356351"/>
            <a:ext cx="536009" cy="365125"/>
          </a:xfrm>
        </p:spPr>
        <p:txBody>
          <a:bodyPr/>
          <a:lstStyle/>
          <a:p>
            <a:fld id="{B7E6CA31-DA56-47CF-9891-B6D0296B6AEC}" type="slidenum">
              <a:rPr lang="ru-RU" smtClean="0"/>
              <a:t>9</a:t>
            </a:fld>
            <a:endParaRPr lang="ru-RU" dirty="0"/>
          </a:p>
        </p:txBody>
      </p:sp>
    </p:spTree>
    <p:extLst>
      <p:ext uri="{BB962C8B-B14F-4D97-AF65-F5344CB8AC3E}">
        <p14:creationId xmlns:p14="http://schemas.microsoft.com/office/powerpoint/2010/main" val="2408231678"/>
      </p:ext>
    </p:extLst>
  </p:cSld>
  <p:clrMapOvr>
    <a:masterClrMapping/>
  </p:clrMapOvr>
</p:sld>
</file>

<file path=ppt/theme/theme1.xml><?xml version="1.0" encoding="utf-8"?>
<a:theme xmlns:a="http://schemas.openxmlformats.org/drawingml/2006/main" name="myidea">
  <a:themeElements>
    <a:clrScheme name="myidea-01">
      <a:dk1>
        <a:srgbClr val="073450"/>
      </a:dk1>
      <a:lt1>
        <a:sysClr val="window" lastClr="FFFFFF"/>
      </a:lt1>
      <a:dk2>
        <a:srgbClr val="135B87"/>
      </a:dk2>
      <a:lt2>
        <a:srgbClr val="D0D0D0"/>
      </a:lt2>
      <a:accent1>
        <a:srgbClr val="8EB403"/>
      </a:accent1>
      <a:accent2>
        <a:srgbClr val="FFC424"/>
      </a:accent2>
      <a:accent3>
        <a:srgbClr val="E7AB14"/>
      </a:accent3>
      <a:accent4>
        <a:srgbClr val="FF9E61"/>
      </a:accent4>
      <a:accent5>
        <a:srgbClr val="D17930"/>
      </a:accent5>
      <a:accent6>
        <a:srgbClr val="D0D0D0"/>
      </a:accent6>
      <a:hlink>
        <a:srgbClr val="96CB00"/>
      </a:hlink>
      <a:folHlink>
        <a:srgbClr val="B11B96"/>
      </a:folHlink>
    </a:clrScheme>
    <a:fontScheme name="myidea">
      <a:majorFont>
        <a:latin typeface="Century Gothic"/>
        <a:ea typeface=""/>
        <a:cs typeface=""/>
      </a:majorFont>
      <a:minorFont>
        <a:latin typeface="Century Gothic"/>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yidea" id="{188F9B45-897C-40C9-85A2-A9C2BA700BD4}" vid="{19FBC268-E0C9-463F-9190-6FDD742A0217}"/>
    </a:ext>
  </a:extLst>
</a:theme>
</file>

<file path=ppt/theme/theme2.xml><?xml version="1.0" encoding="utf-8"?>
<a:theme xmlns:a="http://schemas.openxmlformats.org/drawingml/2006/main" name="KMU-HSG">
  <a:themeElements>
    <a:clrScheme name="Benutzerdefiniert 13">
      <a:dk1>
        <a:sysClr val="windowText" lastClr="000000"/>
      </a:dk1>
      <a:lt1>
        <a:sysClr val="window" lastClr="FFFFFF"/>
      </a:lt1>
      <a:dk2>
        <a:srgbClr val="5F5F5F"/>
      </a:dk2>
      <a:lt2>
        <a:srgbClr val="FFFFFF"/>
      </a:lt2>
      <a:accent1>
        <a:srgbClr val="00802F"/>
      </a:accent1>
      <a:accent2>
        <a:srgbClr val="ACCC3D"/>
      </a:accent2>
      <a:accent3>
        <a:srgbClr val="0067B1"/>
      </a:accent3>
      <a:accent4>
        <a:srgbClr val="95C7E8"/>
      </a:accent4>
      <a:accent5>
        <a:srgbClr val="FFFFFF"/>
      </a:accent5>
      <a:accent6>
        <a:srgbClr val="FFFFFF"/>
      </a:accent6>
      <a:hlink>
        <a:srgbClr val="7F7F7F"/>
      </a:hlink>
      <a:folHlink>
        <a:srgbClr val="7F7F7F"/>
      </a:folHlink>
    </a:clrScheme>
    <a:fontScheme name="KMU">
      <a:majorFont>
        <a:latin typeface="Malgun Gothic"/>
        <a:ea typeface=""/>
        <a:cs typeface=""/>
      </a:majorFont>
      <a:minorFont>
        <a:latin typeface="Malgun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F5F5F"/>
        </a:solidFill>
        <a:ln>
          <a:noFill/>
        </a:ln>
        <a:effectLst>
          <a:outerShdw blurRad="50800" dist="38100" dir="2700000" algn="tl" rotWithShape="0">
            <a:prstClr val="black">
              <a:alpha val="40000"/>
            </a:prstClr>
          </a:outerShdw>
        </a:effectLst>
      </a:spPr>
      <a:bodyPr vert="horz" lIns="252000" tIns="252000" rIns="252000" bIns="252000" rtlCol="0">
        <a:noAutofit/>
      </a:bodyPr>
      <a:lstStyle>
        <a:defPPr algn="l" eaLnBrk="1" fontAlgn="auto" hangingPunct="1">
          <a:lnSpc>
            <a:spcPct val="90000"/>
          </a:lnSpc>
          <a:spcBef>
            <a:spcPts val="0"/>
          </a:spcBef>
          <a:spcAft>
            <a:spcPts val="1000"/>
          </a:spcAft>
          <a:buClr>
            <a:srgbClr val="5F5F5F"/>
          </a:buClr>
          <a:defRPr sz="1600" kern="0" dirty="0" err="1">
            <a:solidFill>
              <a:prstClr val="black"/>
            </a:solidFill>
            <a:latin typeface="Malgun Gothic"/>
            <a:ea typeface="+mn-ea"/>
            <a:cs typeface="+mn-cs"/>
          </a:defRPr>
        </a:defPPr>
      </a:lstStyle>
    </a:spDef>
    <a:lnDef>
      <a:spPr>
        <a:ln w="28575">
          <a:solidFill>
            <a:schemeClr val="bg1">
              <a:lumMod val="50000"/>
            </a:schemeClr>
          </a:solidFill>
          <a:tailEnd type="arrow"/>
        </a:ln>
      </a:spPr>
      <a:bodyPr/>
      <a:lstStyle/>
      <a:style>
        <a:lnRef idx="1">
          <a:schemeClr val="accent1"/>
        </a:lnRef>
        <a:fillRef idx="0">
          <a:schemeClr val="accent1"/>
        </a:fillRef>
        <a:effectRef idx="0">
          <a:schemeClr val="accent1"/>
        </a:effectRef>
        <a:fontRef idx="minor">
          <a:schemeClr val="tx1"/>
        </a:fontRef>
      </a:style>
    </a:lnDef>
    <a:txDef>
      <a:spPr>
        <a:solidFill>
          <a:schemeClr val="bg1"/>
        </a:solidFill>
      </a:spPr>
      <a:bodyPr wrap="square" lIns="0" tIns="0" rIns="0" bIns="0" rtlCol="0">
        <a:noAutofit/>
      </a:bodyPr>
      <a:lstStyle>
        <a:defPPr>
          <a:lnSpc>
            <a:spcPct val="90000"/>
          </a:lnSpc>
          <a:spcAft>
            <a:spcPts val="1000"/>
          </a:spcAft>
          <a:defRPr dirty="0" err="1" smtClean="0"/>
        </a:defPPr>
      </a:lstStyle>
    </a:txDef>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1498</Words>
  <Application>Microsoft Office PowerPoint</Application>
  <PresentationFormat>Breitbild</PresentationFormat>
  <Paragraphs>187</Paragraphs>
  <Slides>18</Slides>
  <Notes>10</Notes>
  <HiddenSlides>0</HiddenSlides>
  <MMClips>0</MMClips>
  <ScaleCrop>false</ScaleCrop>
  <HeadingPairs>
    <vt:vector size="6" baseType="variant">
      <vt:variant>
        <vt:lpstr>Verwendete Schriftarten</vt:lpstr>
      </vt:variant>
      <vt:variant>
        <vt:i4>5</vt:i4>
      </vt:variant>
      <vt:variant>
        <vt:lpstr>Design</vt:lpstr>
      </vt:variant>
      <vt:variant>
        <vt:i4>2</vt:i4>
      </vt:variant>
      <vt:variant>
        <vt:lpstr>Folientitel</vt:lpstr>
      </vt:variant>
      <vt:variant>
        <vt:i4>18</vt:i4>
      </vt:variant>
    </vt:vector>
  </HeadingPairs>
  <TitlesOfParts>
    <vt:vector size="25" baseType="lpstr">
      <vt:lpstr>Malgun Gothic</vt:lpstr>
      <vt:lpstr>Arial</vt:lpstr>
      <vt:lpstr>Calibri</vt:lpstr>
      <vt:lpstr>Century Gothic</vt:lpstr>
      <vt:lpstr>Wingdings</vt:lpstr>
      <vt:lpstr>myidea</vt:lpstr>
      <vt:lpstr>KMU-HSG</vt:lpstr>
      <vt:lpstr>Mentalità e spirito imprenditoriale</vt:lpstr>
      <vt:lpstr>PowerPoint-Präsentation</vt:lpstr>
      <vt:lpstr>PowerPoint-Präsentation</vt:lpstr>
      <vt:lpstr>Modulo 2</vt:lpstr>
      <vt:lpstr>Unità d‘apprendimento M 2.1 Conoscenze e strumenti Lean Startup (gestione snella)</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Вертинская Елена</dc:creator>
  <cp:lastModifiedBy>Müller Susan</cp:lastModifiedBy>
  <cp:revision>1409</cp:revision>
  <cp:lastPrinted>2021-01-20T19:01:33Z</cp:lastPrinted>
  <dcterms:created xsi:type="dcterms:W3CDTF">2020-11-11T18:04:37Z</dcterms:created>
  <dcterms:modified xsi:type="dcterms:W3CDTF">2023-09-19T04:35:19Z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9eb5799-d0fd-4e27-b9df-61ef8d68c68c_Enabled">
    <vt:lpwstr>true</vt:lpwstr>
  </property>
  <property fmtid="{D5CDD505-2E9C-101B-9397-08002B2CF9AE}" pid="3" name="MSIP_Label_89eb5799-d0fd-4e27-b9df-61ef8d68c68c_SetDate">
    <vt:lpwstr>2020-12-27T13:36:00Z</vt:lpwstr>
  </property>
  <property fmtid="{D5CDD505-2E9C-101B-9397-08002B2CF9AE}" pid="4" name="MSIP_Label_89eb5799-d0fd-4e27-b9df-61ef8d68c68c_Method">
    <vt:lpwstr>Privileged</vt:lpwstr>
  </property>
  <property fmtid="{D5CDD505-2E9C-101B-9397-08002B2CF9AE}" pid="5" name="MSIP_Label_89eb5799-d0fd-4e27-b9df-61ef8d68c68c_Name">
    <vt:lpwstr>89eb5799-d0fd-4e27-b9df-61ef8d68c68c</vt:lpwstr>
  </property>
  <property fmtid="{D5CDD505-2E9C-101B-9397-08002B2CF9AE}" pid="6" name="MSIP_Label_89eb5799-d0fd-4e27-b9df-61ef8d68c68c_SiteId">
    <vt:lpwstr>d6a1cf8c-768e-4187-a738-b6e50c4deb4a</vt:lpwstr>
  </property>
  <property fmtid="{D5CDD505-2E9C-101B-9397-08002B2CF9AE}" pid="7" name="MSIP_Label_89eb5799-d0fd-4e27-b9df-61ef8d68c68c_ActionId">
    <vt:lpwstr>389c2b07-49a2-45df-bd3a-f01433ce34e9</vt:lpwstr>
  </property>
  <property fmtid="{D5CDD505-2E9C-101B-9397-08002B2CF9AE}" pid="8" name="MSIP_Label_89eb5799-d0fd-4e27-b9df-61ef8d68c68c_ContentBits">
    <vt:lpwstr>0</vt:lpwstr>
  </property>
</Properties>
</file>