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44" r:id="rId2"/>
  </p:sldMasterIdLst>
  <p:notesMasterIdLst>
    <p:notesMasterId r:id="rId8"/>
  </p:notesMasterIdLst>
  <p:sldIdLst>
    <p:sldId id="1881" r:id="rId3"/>
    <p:sldId id="1979" r:id="rId4"/>
    <p:sldId id="1823" r:id="rId5"/>
    <p:sldId id="1824" r:id="rId6"/>
    <p:sldId id="1825" r:id="rId7"/>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üller Susan" initials="MS" lastIdx="1" clrIdx="0">
    <p:extLst>
      <p:ext uri="{19B8F6BF-5375-455C-9EA6-DF929625EA0E}">
        <p15:presenceInfo xmlns:p15="http://schemas.microsoft.com/office/powerpoint/2012/main" userId="S::mls9@bfh.ch::130eb5c5-9aed-44bf-b216-64bd859fac5e" providerId="AD"/>
      </p:ext>
    </p:extLst>
  </p:cmAuthor>
  <p:cmAuthor id="2" name="Eveline Gutzwiller" initials="EG" lastIdx="25" clrIdx="1">
    <p:extLst>
      <p:ext uri="{19B8F6BF-5375-455C-9EA6-DF929625EA0E}">
        <p15:presenceInfo xmlns:p15="http://schemas.microsoft.com/office/powerpoint/2012/main" userId="8d34d96c0307f392" providerId="Windows Live"/>
      </p:ext>
    </p:extLst>
  </p:cmAuthor>
  <p:cmAuthor id="3" name="Jossen Bettina" initials="JB" lastIdx="1" clrIdx="2">
    <p:extLst>
      <p:ext uri="{19B8F6BF-5375-455C-9EA6-DF929625EA0E}">
        <p15:presenceInfo xmlns:p15="http://schemas.microsoft.com/office/powerpoint/2012/main" userId="S::bettina.jossen@hep-verlag.ch::6f1b67fc-60ee-4bfb-9fc4-dead9e2958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B96"/>
    <a:srgbClr val="6C0A63"/>
    <a:srgbClr val="909090"/>
    <a:srgbClr val="0B4874"/>
    <a:srgbClr val="135B87"/>
    <a:srgbClr val="FFFF99"/>
    <a:srgbClr val="898F97"/>
    <a:srgbClr val="8EB403"/>
    <a:srgbClr val="738D05"/>
    <a:srgbClr val="D17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4" autoAdjust="0"/>
    <p:restoredTop sz="93775" autoAdjust="0"/>
  </p:normalViewPr>
  <p:slideViewPr>
    <p:cSldViewPr snapToGrid="0">
      <p:cViewPr varScale="1">
        <p:scale>
          <a:sx n="82" d="100"/>
          <a:sy n="82" d="100"/>
        </p:scale>
        <p:origin x="648" y="72"/>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3486" y="-8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63D0C0-5BDE-495E-A54C-EA63650EE5ED}" type="datetimeFigureOut">
              <a:rPr lang="ru-RU" smtClean="0"/>
              <a:t>24.09.2021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endParaRPr lang="ru-RU" dirty="0"/>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a:t>
            </a:fld>
            <a:endParaRPr lang="ru-RU"/>
          </a:p>
        </p:txBody>
      </p:sp>
    </p:spTree>
    <p:extLst>
      <p:ext uri="{BB962C8B-B14F-4D97-AF65-F5344CB8AC3E}">
        <p14:creationId xmlns:p14="http://schemas.microsoft.com/office/powerpoint/2010/main" val="254245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3</a:t>
            </a:fld>
            <a:endParaRPr lang="ru-RU"/>
          </a:p>
        </p:txBody>
      </p:sp>
    </p:spTree>
    <p:extLst>
      <p:ext uri="{BB962C8B-B14F-4D97-AF65-F5344CB8AC3E}">
        <p14:creationId xmlns:p14="http://schemas.microsoft.com/office/powerpoint/2010/main" val="186661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4</a:t>
            </a:fld>
            <a:endParaRPr lang="ru-RU"/>
          </a:p>
        </p:txBody>
      </p:sp>
    </p:spTree>
    <p:extLst>
      <p:ext uri="{BB962C8B-B14F-4D97-AF65-F5344CB8AC3E}">
        <p14:creationId xmlns:p14="http://schemas.microsoft.com/office/powerpoint/2010/main" val="331542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552985BD-394C-4249-9520-F7128BE881DD}" type="slidenum">
              <a:rPr lang="ru-RU" smtClean="0"/>
              <a:t>5</a:t>
            </a:fld>
            <a:endParaRPr lang="ru-RU"/>
          </a:p>
        </p:txBody>
      </p:sp>
    </p:spTree>
    <p:extLst>
      <p:ext uri="{BB962C8B-B14F-4D97-AF65-F5344CB8AC3E}">
        <p14:creationId xmlns:p14="http://schemas.microsoft.com/office/powerpoint/2010/main" val="31939273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4.png"/><Relationship Id="rId15" Type="http://schemas.openxmlformats.org/officeDocument/2006/relationships/image" Target="../media/image46.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8.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64.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81.png"/><Relationship Id="rId9" Type="http://schemas.openxmlformats.org/officeDocument/2006/relationships/image" Target="../media/image4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0.png"/><Relationship Id="rId3" Type="http://schemas.openxmlformats.org/officeDocument/2006/relationships/image" Target="../media/image46.png"/><Relationship Id="rId7" Type="http://schemas.openxmlformats.org/officeDocument/2006/relationships/image" Target="../media/image85.png"/><Relationship Id="rId12" Type="http://schemas.openxmlformats.org/officeDocument/2006/relationships/image" Target="../media/image8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84.png"/><Relationship Id="rId11" Type="http://schemas.openxmlformats.org/officeDocument/2006/relationships/image" Target="../media/image76.png"/><Relationship Id="rId5" Type="http://schemas.openxmlformats.org/officeDocument/2006/relationships/image" Target="../media/image77.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8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46.png"/><Relationship Id="rId7"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Master" Target="../slideMasters/slideMaster1.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77.png"/><Relationship Id="rId10" Type="http://schemas.openxmlformats.org/officeDocument/2006/relationships/image" Target="../media/image96.png"/><Relationship Id="rId4" Type="http://schemas.openxmlformats.org/officeDocument/2006/relationships/image" Target="../media/image83.png"/><Relationship Id="rId9" Type="http://schemas.openxmlformats.org/officeDocument/2006/relationships/image" Target="../media/image9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Master" Target="../slideMasters/slideMaster1.xml"/><Relationship Id="rId6" Type="http://schemas.openxmlformats.org/officeDocument/2006/relationships/image" Target="../media/image99.png"/><Relationship Id="rId5" Type="http://schemas.openxmlformats.org/officeDocument/2006/relationships/image" Target="../media/image77.png"/><Relationship Id="rId4" Type="http://schemas.openxmlformats.org/officeDocument/2006/relationships/image" Target="../media/image8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Master" Target="../slideMasters/slideMaster1.xml"/><Relationship Id="rId6" Type="http://schemas.openxmlformats.org/officeDocument/2006/relationships/image" Target="../media/image83.png"/><Relationship Id="rId5" Type="http://schemas.openxmlformats.org/officeDocument/2006/relationships/image" Target="../media/image46.png"/><Relationship Id="rId4" Type="http://schemas.openxmlformats.org/officeDocument/2006/relationships/image" Target="../media/image10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46.png"/><Relationship Id="rId7" Type="http://schemas.openxmlformats.org/officeDocument/2006/relationships/image" Target="../media/image107.png"/><Relationship Id="rId2" Type="http://schemas.openxmlformats.org/officeDocument/2006/relationships/image" Target="../media/image79.png"/><Relationship Id="rId1" Type="http://schemas.openxmlformats.org/officeDocument/2006/relationships/slideMaster" Target="../slideMasters/slideMaster1.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0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46.png"/><Relationship Id="rId7" Type="http://schemas.openxmlformats.org/officeDocument/2006/relationships/image" Target="../media/image11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110.png"/><Relationship Id="rId5"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1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46.pn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82.png"/><Relationship Id="rId10" Type="http://schemas.openxmlformats.org/officeDocument/2006/relationships/image" Target="../media/image115.png"/><Relationship Id="rId4" Type="http://schemas.openxmlformats.org/officeDocument/2006/relationships/image" Target="../media/image83.png"/><Relationship Id="rId9" Type="http://schemas.openxmlformats.org/officeDocument/2006/relationships/image" Target="../media/image1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118.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image" Target="../media/image102.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3.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22.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124.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7.png"/><Relationship Id="rId1" Type="http://schemas.openxmlformats.org/officeDocument/2006/relationships/slideMaster" Target="../slideMasters/slideMaster1.xml"/><Relationship Id="rId6" Type="http://schemas.openxmlformats.org/officeDocument/2006/relationships/image" Target="../media/image129.png"/><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28.png"/><Relationship Id="rId9" Type="http://schemas.openxmlformats.org/officeDocument/2006/relationships/image" Target="../media/image4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6.png"/><Relationship Id="rId7" Type="http://schemas.openxmlformats.org/officeDocument/2006/relationships/image" Target="../media/image135.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6.png"/><Relationship Id="rId7" Type="http://schemas.openxmlformats.org/officeDocument/2006/relationships/image" Target="../media/image132.png"/><Relationship Id="rId2" Type="http://schemas.openxmlformats.org/officeDocument/2006/relationships/image" Target="../media/image140.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41.png"/><Relationship Id="rId10" Type="http://schemas.openxmlformats.org/officeDocument/2006/relationships/image" Target="../media/image144.png"/><Relationship Id="rId4" Type="http://schemas.openxmlformats.org/officeDocument/2006/relationships/image" Target="../media/image133.png"/><Relationship Id="rId9" Type="http://schemas.openxmlformats.org/officeDocument/2006/relationships/image" Target="../media/image14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7.png"/><Relationship Id="rId2" Type="http://schemas.openxmlformats.org/officeDocument/2006/relationships/image" Target="../media/image145.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133.png"/><Relationship Id="rId4" Type="http://schemas.openxmlformats.org/officeDocument/2006/relationships/image" Target="../media/image46.png"/><Relationship Id="rId9" Type="http://schemas.openxmlformats.org/officeDocument/2006/relationships/image" Target="../media/image14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39.png"/><Relationship Id="rId7" Type="http://schemas.openxmlformats.org/officeDocument/2006/relationships/image" Target="../media/image133.png"/><Relationship Id="rId2" Type="http://schemas.openxmlformats.org/officeDocument/2006/relationships/image" Target="../media/image150.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31.png"/><Relationship Id="rId10" Type="http://schemas.openxmlformats.org/officeDocument/2006/relationships/image" Target="../media/image151.png"/><Relationship Id="rId4" Type="http://schemas.openxmlformats.org/officeDocument/2006/relationships/image" Target="../media/image32.png"/><Relationship Id="rId9" Type="http://schemas.openxmlformats.org/officeDocument/2006/relationships/image" Target="../media/image13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2.png"/><Relationship Id="rId7" Type="http://schemas.openxmlformats.org/officeDocument/2006/relationships/image" Target="../media/image139.png"/><Relationship Id="rId2" Type="http://schemas.openxmlformats.org/officeDocument/2006/relationships/image" Target="../media/image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6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7.png"/><Relationship Id="rId7" Type="http://schemas.openxmlformats.org/officeDocument/2006/relationships/image" Target="../media/image159.png"/><Relationship Id="rId2" Type="http://schemas.openxmlformats.org/officeDocument/2006/relationships/image" Target="../media/image156.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9.png"/><Relationship Id="rId4" Type="http://schemas.openxmlformats.org/officeDocument/2006/relationships/image" Target="../media/image46.png"/><Relationship Id="rId9"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63.png"/><Relationship Id="rId2" Type="http://schemas.openxmlformats.org/officeDocument/2006/relationships/image" Target="../media/image161.png"/><Relationship Id="rId1" Type="http://schemas.openxmlformats.org/officeDocument/2006/relationships/slideMaster" Target="../slideMasters/slideMaster1.xml"/><Relationship Id="rId6" Type="http://schemas.openxmlformats.org/officeDocument/2006/relationships/image" Target="../media/image132.png"/><Relationship Id="rId5" Type="http://schemas.openxmlformats.org/officeDocument/2006/relationships/image" Target="../media/image162.png"/><Relationship Id="rId4" Type="http://schemas.openxmlformats.org/officeDocument/2006/relationships/image" Target="../media/image13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5.png"/><Relationship Id="rId7" Type="http://schemas.openxmlformats.org/officeDocument/2006/relationships/image" Target="../media/image166.png"/><Relationship Id="rId2" Type="http://schemas.openxmlformats.org/officeDocument/2006/relationships/image" Target="../media/image164.png"/><Relationship Id="rId1" Type="http://schemas.openxmlformats.org/officeDocument/2006/relationships/slideMaster" Target="../slideMasters/slideMaster1.xml"/><Relationship Id="rId6" Type="http://schemas.openxmlformats.org/officeDocument/2006/relationships/image" Target="../media/image139.png"/><Relationship Id="rId5" Type="http://schemas.openxmlformats.org/officeDocument/2006/relationships/image" Target="../media/image46.png"/><Relationship Id="rId4" Type="http://schemas.openxmlformats.org/officeDocument/2006/relationships/image" Target="../media/image13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Master" Target="../slideMasters/slideMaster1.xml"/><Relationship Id="rId6" Type="http://schemas.openxmlformats.org/officeDocument/2006/relationships/image" Target="../media/image46.png"/><Relationship Id="rId5" Type="http://schemas.microsoft.com/office/2007/relationships/hdphoto" Target="../media/hdphoto3.wdp"/><Relationship Id="rId10" Type="http://schemas.microsoft.com/office/2007/relationships/hdphoto" Target="../media/hdphoto7.wdp"/><Relationship Id="rId4" Type="http://schemas.openxmlformats.org/officeDocument/2006/relationships/image" Target="../media/image125.png"/><Relationship Id="rId9" Type="http://schemas.openxmlformats.org/officeDocument/2006/relationships/image" Target="../media/image1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46.png"/><Relationship Id="rId2" Type="http://schemas.openxmlformats.org/officeDocument/2006/relationships/image" Target="../media/image171.png"/><Relationship Id="rId1" Type="http://schemas.openxmlformats.org/officeDocument/2006/relationships/slideMaster" Target="../slideMasters/slideMaster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22.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175.png"/><Relationship Id="rId4" Type="http://schemas.openxmlformats.org/officeDocument/2006/relationships/image" Target="../media/image17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7.png"/><Relationship Id="rId7" Type="http://schemas.openxmlformats.org/officeDocument/2006/relationships/image" Target="../media/image179.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10" Type="http://schemas.openxmlformats.org/officeDocument/2006/relationships/image" Target="../media/image181.png"/><Relationship Id="rId4" Type="http://schemas.openxmlformats.org/officeDocument/2006/relationships/image" Target="../media/image46.png"/><Relationship Id="rId9" Type="http://schemas.openxmlformats.org/officeDocument/2006/relationships/image" Target="../media/image18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2.png"/><Relationship Id="rId1" Type="http://schemas.openxmlformats.org/officeDocument/2006/relationships/slideMaster" Target="../slideMasters/slideMaster1.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7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75.png"/><Relationship Id="rId7"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Master" Target="../slideMasters/slideMaster1.xml"/><Relationship Id="rId6" Type="http://schemas.openxmlformats.org/officeDocument/2006/relationships/image" Target="../media/image18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89.png"/><Relationship Id="rId7" Type="http://schemas.openxmlformats.org/officeDocument/2006/relationships/image" Target="../media/image191.png"/><Relationship Id="rId2" Type="http://schemas.openxmlformats.org/officeDocument/2006/relationships/image" Target="../media/image188.png"/><Relationship Id="rId1" Type="http://schemas.openxmlformats.org/officeDocument/2006/relationships/slideMaster" Target="../slideMasters/slideMaster1.xml"/><Relationship Id="rId6" Type="http://schemas.openxmlformats.org/officeDocument/2006/relationships/image" Target="../media/image190.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72.png"/><Relationship Id="rId7" Type="http://schemas.openxmlformats.org/officeDocument/2006/relationships/image" Target="../media/image195.png"/><Relationship Id="rId2" Type="http://schemas.openxmlformats.org/officeDocument/2006/relationships/image" Target="../media/image193.png"/><Relationship Id="rId1" Type="http://schemas.openxmlformats.org/officeDocument/2006/relationships/slideMaster" Target="../slideMasters/slideMaster1.xml"/><Relationship Id="rId6" Type="http://schemas.openxmlformats.org/officeDocument/2006/relationships/image" Target="../media/image194.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76.png"/><Relationship Id="rId7" Type="http://schemas.openxmlformats.org/officeDocument/2006/relationships/image" Target="../media/image199.png"/><Relationship Id="rId2" Type="http://schemas.openxmlformats.org/officeDocument/2006/relationships/image" Target="../media/image197.png"/><Relationship Id="rId1" Type="http://schemas.openxmlformats.org/officeDocument/2006/relationships/slideMaster" Target="../slideMasters/slideMaster1.xml"/><Relationship Id="rId6" Type="http://schemas.openxmlformats.org/officeDocument/2006/relationships/image" Target="../media/image198.png"/><Relationship Id="rId5" Type="http://schemas.openxmlformats.org/officeDocument/2006/relationships/image" Target="../media/image178.png"/><Relationship Id="rId4" Type="http://schemas.openxmlformats.org/officeDocument/2006/relationships/image" Target="../media/image46.png"/><Relationship Id="rId9" Type="http://schemas.openxmlformats.org/officeDocument/2006/relationships/image" Target="../media/image20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3.png"/><Relationship Id="rId5" Type="http://schemas.openxmlformats.org/officeDocument/2006/relationships/image" Target="../media/image178.png"/><Relationship Id="rId4" Type="http://schemas.openxmlformats.org/officeDocument/2006/relationships/image" Target="../media/image20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177.png"/><Relationship Id="rId7" Type="http://schemas.openxmlformats.org/officeDocument/2006/relationships/image" Target="../media/image109.png"/><Relationship Id="rId2" Type="http://schemas.openxmlformats.org/officeDocument/2006/relationships/image" Target="../media/image204.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178.png"/><Relationship Id="rId4" Type="http://schemas.openxmlformats.org/officeDocument/2006/relationships/image" Target="../media/image4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22.png"/><Relationship Id="rId2" Type="http://schemas.openxmlformats.org/officeDocument/2006/relationships/image" Target="../media/image207.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209.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10.png"/><Relationship Id="rId7" Type="http://schemas.openxmlformats.org/officeDocument/2006/relationships/image" Target="../media/image212.pn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209.png"/><Relationship Id="rId5" Type="http://schemas.openxmlformats.org/officeDocument/2006/relationships/image" Target="../media/image46.png"/><Relationship Id="rId10" Type="http://schemas.openxmlformats.org/officeDocument/2006/relationships/image" Target="../media/image215.png"/><Relationship Id="rId4" Type="http://schemas.openxmlformats.org/officeDocument/2006/relationships/image" Target="../media/image211.png"/><Relationship Id="rId9" Type="http://schemas.openxmlformats.org/officeDocument/2006/relationships/image" Target="../media/image214.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7.png"/><Relationship Id="rId7" Type="http://schemas.openxmlformats.org/officeDocument/2006/relationships/image" Target="../media/image213.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10" Type="http://schemas.openxmlformats.org/officeDocument/2006/relationships/image" Target="../media/image171.png"/><Relationship Id="rId4" Type="http://schemas.openxmlformats.org/officeDocument/2006/relationships/image" Target="../media/image218.png"/><Relationship Id="rId9" Type="http://schemas.openxmlformats.org/officeDocument/2006/relationships/image" Target="../media/image20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Master" Target="../slideMasters/slideMaster1.xml"/><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23.png"/><Relationship Id="rId7" Type="http://schemas.openxmlformats.org/officeDocument/2006/relationships/image" Target="../media/image187.png"/><Relationship Id="rId2" Type="http://schemas.openxmlformats.org/officeDocument/2006/relationships/image" Target="../media/image222.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22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25.png"/><Relationship Id="rId7" Type="http://schemas.openxmlformats.org/officeDocument/2006/relationships/image" Target="../media/image171.png"/><Relationship Id="rId2" Type="http://schemas.openxmlformats.org/officeDocument/2006/relationships/image" Target="../media/image210.png"/><Relationship Id="rId1" Type="http://schemas.openxmlformats.org/officeDocument/2006/relationships/slideMaster" Target="../slideMasters/slideMaster1.xml"/><Relationship Id="rId6" Type="http://schemas.openxmlformats.org/officeDocument/2006/relationships/image" Target="../media/image226.png"/><Relationship Id="rId5" Type="http://schemas.openxmlformats.org/officeDocument/2006/relationships/image" Target="../media/image213.png"/><Relationship Id="rId4" Type="http://schemas.openxmlformats.org/officeDocument/2006/relationships/image" Target="../media/image46.png"/><Relationship Id="rId9" Type="http://schemas.openxmlformats.org/officeDocument/2006/relationships/image" Target="../media/image10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28.png"/><Relationship Id="rId7" Type="http://schemas.openxmlformats.org/officeDocument/2006/relationships/image" Target="../media/image230.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22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46.png"/><Relationship Id="rId7" Type="http://schemas.openxmlformats.org/officeDocument/2006/relationships/image" Target="../media/image224.png"/><Relationship Id="rId2" Type="http://schemas.openxmlformats.org/officeDocument/2006/relationships/image" Target="../media/image231.png"/><Relationship Id="rId1" Type="http://schemas.openxmlformats.org/officeDocument/2006/relationships/slideMaster" Target="../slideMasters/slideMaster1.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Master" Target="../slideMasters/slideMaster1.xml"/><Relationship Id="rId6" Type="http://schemas.openxmlformats.org/officeDocument/2006/relationships/image" Target="../media/image171.png"/><Relationship Id="rId5" Type="http://schemas.openxmlformats.org/officeDocument/2006/relationships/image" Target="../media/image212.png"/><Relationship Id="rId4" Type="http://schemas.openxmlformats.org/officeDocument/2006/relationships/image" Target="../media/image2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8.png"/><Relationship Id="rId7" Type="http://schemas.openxmlformats.org/officeDocument/2006/relationships/image" Target="../media/image240.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239.png"/><Relationship Id="rId5" Type="http://schemas.openxmlformats.org/officeDocument/2006/relationships/image" Target="../media/image213.png"/><Relationship Id="rId4" Type="http://schemas.openxmlformats.org/officeDocument/2006/relationships/image" Target="../media/image46.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2.png"/><Relationship Id="rId7" Type="http://schemas.openxmlformats.org/officeDocument/2006/relationships/image" Target="../media/image5.png"/><Relationship Id="rId2" Type="http://schemas.openxmlformats.org/officeDocument/2006/relationships/image" Target="../media/image24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243.png"/><Relationship Id="rId10" Type="http://schemas.openxmlformats.org/officeDocument/2006/relationships/image" Target="../media/image246.png"/><Relationship Id="rId4" Type="http://schemas.openxmlformats.org/officeDocument/2006/relationships/image" Target="../media/image46.png"/><Relationship Id="rId9" Type="http://schemas.openxmlformats.org/officeDocument/2006/relationships/image" Target="../media/image24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48.png"/><Relationship Id="rId7" Type="http://schemas.openxmlformats.org/officeDocument/2006/relationships/image" Target="../media/image250.png"/><Relationship Id="rId2" Type="http://schemas.openxmlformats.org/officeDocument/2006/relationships/image" Target="../media/image247.png"/><Relationship Id="rId1" Type="http://schemas.openxmlformats.org/officeDocument/2006/relationships/slideMaster" Target="../slideMasters/slideMaster1.xml"/><Relationship Id="rId6" Type="http://schemas.openxmlformats.org/officeDocument/2006/relationships/image" Target="../media/image249.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252.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53.png"/><Relationship Id="rId7"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5.png"/><Relationship Id="rId10" Type="http://schemas.openxmlformats.org/officeDocument/2006/relationships/image" Target="../media/image46.png"/><Relationship Id="rId4" Type="http://schemas.openxmlformats.org/officeDocument/2006/relationships/image" Target="../media/image254.png"/><Relationship Id="rId9" Type="http://schemas.openxmlformats.org/officeDocument/2006/relationships/image" Target="../media/image8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258.png"/><Relationship Id="rId4" Type="http://schemas.openxmlformats.org/officeDocument/2006/relationships/image" Target="../media/image25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15.png"/><Relationship Id="rId7" Type="http://schemas.openxmlformats.org/officeDocument/2006/relationships/image" Target="../media/image261.png"/><Relationship Id="rId2" Type="http://schemas.openxmlformats.org/officeDocument/2006/relationships/image" Target="../media/image25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260.png"/><Relationship Id="rId4" Type="http://schemas.openxmlformats.org/officeDocument/2006/relationships/image" Target="../media/image46.png"/><Relationship Id="rId9" Type="http://schemas.openxmlformats.org/officeDocument/2006/relationships/image" Target="../media/image263.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3" Type="http://schemas.openxmlformats.org/officeDocument/2006/relationships/image" Target="../media/image46.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1.png"/><Relationship Id="rId9" Type="http://schemas.openxmlformats.org/officeDocument/2006/relationships/image" Target="../media/image268.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46.png"/><Relationship Id="rId7" Type="http://schemas.openxmlformats.org/officeDocument/2006/relationships/image" Target="../media/image267.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66.png"/><Relationship Id="rId11" Type="http://schemas.openxmlformats.org/officeDocument/2006/relationships/image" Target="../media/image272.png"/><Relationship Id="rId5" Type="http://schemas.openxmlformats.org/officeDocument/2006/relationships/image" Target="../media/image265.png"/><Relationship Id="rId10" Type="http://schemas.openxmlformats.org/officeDocument/2006/relationships/image" Target="../media/image271.png"/><Relationship Id="rId4" Type="http://schemas.openxmlformats.org/officeDocument/2006/relationships/image" Target="../media/image264.png"/><Relationship Id="rId9" Type="http://schemas.openxmlformats.org/officeDocument/2006/relationships/image" Target="../media/image26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273.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68.png"/><Relationship Id="rId10" Type="http://schemas.openxmlformats.org/officeDocument/2006/relationships/image" Target="../media/image1.png"/><Relationship Id="rId4" Type="http://schemas.openxmlformats.org/officeDocument/2006/relationships/image" Target="../media/image67.png"/><Relationship Id="rId9" Type="http://schemas.openxmlformats.org/officeDocument/2006/relationships/image" Target="../media/image27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70.png"/><Relationship Id="rId7" Type="http://schemas.openxmlformats.org/officeDocument/2006/relationships/image" Target="../media/image81.png"/><Relationship Id="rId2" Type="http://schemas.openxmlformats.org/officeDocument/2006/relationships/image" Target="../media/image275.png"/><Relationship Id="rId1" Type="http://schemas.openxmlformats.org/officeDocument/2006/relationships/slideMaster" Target="../slideMasters/slideMaster1.xml"/><Relationship Id="rId6" Type="http://schemas.openxmlformats.org/officeDocument/2006/relationships/image" Target="../media/image278.png"/><Relationship Id="rId5" Type="http://schemas.openxmlformats.org/officeDocument/2006/relationships/image" Target="../media/image277.png"/><Relationship Id="rId4" Type="http://schemas.openxmlformats.org/officeDocument/2006/relationships/image" Target="../media/image276.png"/><Relationship Id="rId9" Type="http://schemas.openxmlformats.org/officeDocument/2006/relationships/image" Target="../media/image46.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86.png"/><Relationship Id="rId13" Type="http://schemas.openxmlformats.org/officeDocument/2006/relationships/image" Target="../media/image291.png"/><Relationship Id="rId3" Type="http://schemas.openxmlformats.org/officeDocument/2006/relationships/image" Target="../media/image281.png"/><Relationship Id="rId7" Type="http://schemas.openxmlformats.org/officeDocument/2006/relationships/image" Target="../media/image285.png"/><Relationship Id="rId12"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Master" Target="../slideMasters/slideMaster1.xml"/><Relationship Id="rId6" Type="http://schemas.openxmlformats.org/officeDocument/2006/relationships/image" Target="../media/image284.png"/><Relationship Id="rId11" Type="http://schemas.openxmlformats.org/officeDocument/2006/relationships/image" Target="../media/image289.png"/><Relationship Id="rId5" Type="http://schemas.openxmlformats.org/officeDocument/2006/relationships/image" Target="../media/image283.png"/><Relationship Id="rId10" Type="http://schemas.openxmlformats.org/officeDocument/2006/relationships/image" Target="../media/image288.png"/><Relationship Id="rId4" Type="http://schemas.openxmlformats.org/officeDocument/2006/relationships/image" Target="../media/image282.png"/><Relationship Id="rId9" Type="http://schemas.openxmlformats.org/officeDocument/2006/relationships/image" Target="../media/image287.png"/><Relationship Id="rId14" Type="http://schemas.openxmlformats.org/officeDocument/2006/relationships/image" Target="../media/image46.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2.png"/><Relationship Id="rId7" Type="http://schemas.openxmlformats.org/officeDocument/2006/relationships/image" Target="../media/image217.png"/><Relationship Id="rId2" Type="http://schemas.openxmlformats.org/officeDocument/2006/relationships/image" Target="../media/image224.png"/><Relationship Id="rId1" Type="http://schemas.openxmlformats.org/officeDocument/2006/relationships/slideMaster" Target="../slideMasters/slideMaster1.xml"/><Relationship Id="rId6" Type="http://schemas.openxmlformats.org/officeDocument/2006/relationships/image" Target="../media/image212.png"/><Relationship Id="rId5" Type="http://schemas.openxmlformats.org/officeDocument/2006/relationships/image" Target="../media/image51.png"/><Relationship Id="rId4" Type="http://schemas.openxmlformats.org/officeDocument/2006/relationships/image" Target="../media/image230.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299.png"/><Relationship Id="rId3" Type="http://schemas.openxmlformats.org/officeDocument/2006/relationships/image" Target="../media/image15.png"/><Relationship Id="rId7" Type="http://schemas.openxmlformats.org/officeDocument/2006/relationships/image" Target="../media/image295.png"/><Relationship Id="rId12" Type="http://schemas.openxmlformats.org/officeDocument/2006/relationships/image" Target="../media/image40.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294.png"/><Relationship Id="rId10" Type="http://schemas.openxmlformats.org/officeDocument/2006/relationships/image" Target="../media/image298.png"/><Relationship Id="rId4" Type="http://schemas.openxmlformats.org/officeDocument/2006/relationships/image" Target="../media/image293.png"/><Relationship Id="rId9" Type="http://schemas.openxmlformats.org/officeDocument/2006/relationships/image" Target="../media/image297.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02.png"/><Relationship Id="rId3" Type="http://schemas.openxmlformats.org/officeDocument/2006/relationships/image" Target="../media/image54.png"/><Relationship Id="rId7" Type="http://schemas.openxmlformats.org/officeDocument/2006/relationships/image" Target="../media/image301.png"/><Relationship Id="rId2" Type="http://schemas.openxmlformats.org/officeDocument/2006/relationships/image" Target="../media/image69.png"/><Relationship Id="rId1" Type="http://schemas.openxmlformats.org/officeDocument/2006/relationships/slideMaster" Target="../slideMasters/slideMaster1.xml"/><Relationship Id="rId6" Type="http://schemas.openxmlformats.org/officeDocument/2006/relationships/image" Target="../media/image300.png"/><Relationship Id="rId5" Type="http://schemas.openxmlformats.org/officeDocument/2006/relationships/image" Target="../media/image46.png"/><Relationship Id="rId4" Type="http://schemas.openxmlformats.org/officeDocument/2006/relationships/image" Target="../media/image89.png"/><Relationship Id="rId9" Type="http://schemas.openxmlformats.org/officeDocument/2006/relationships/image" Target="../media/image7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Master" Target="../slideMasters/slideMaster1.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2.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image" Target="../media/image253.png"/><Relationship Id="rId7" Type="http://schemas.openxmlformats.org/officeDocument/2006/relationships/image" Target="../media/image305.png"/><Relationship Id="rId2" Type="http://schemas.openxmlformats.org/officeDocument/2006/relationships/image" Target="../media/image30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4.png"/><Relationship Id="rId4" Type="http://schemas.openxmlformats.org/officeDocument/2006/relationships/image" Target="../media/image46.png"/><Relationship Id="rId9" Type="http://schemas.openxmlformats.org/officeDocument/2006/relationships/image" Target="../media/image307.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8.png"/><Relationship Id="rId7" Type="http://schemas.openxmlformats.org/officeDocument/2006/relationships/image" Target="../media/image309.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09.png"/><Relationship Id="rId5" Type="http://schemas.openxmlformats.org/officeDocument/2006/relationships/image" Target="../media/image46.png"/><Relationship Id="rId4" Type="http://schemas.openxmlformats.org/officeDocument/2006/relationships/image" Target="../media/image303.png"/><Relationship Id="rId9" Type="http://schemas.openxmlformats.org/officeDocument/2006/relationships/image" Target="../media/image31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3.png"/><Relationship Id="rId5" Type="http://schemas.openxmlformats.org/officeDocument/2006/relationships/image" Target="../media/image46.png"/><Relationship Id="rId4" Type="http://schemas.openxmlformats.org/officeDocument/2006/relationships/image" Target="../media/image26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5.png"/><Relationship Id="rId2" Type="http://schemas.openxmlformats.org/officeDocument/2006/relationships/image" Target="../media/image312.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46.png"/><Relationship Id="rId4" Type="http://schemas.openxmlformats.org/officeDocument/2006/relationships/image" Target="../media/image5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16.png"/><Relationship Id="rId2" Type="http://schemas.openxmlformats.org/officeDocument/2006/relationships/image" Target="../media/image227.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230.png"/><Relationship Id="rId4" Type="http://schemas.openxmlformats.org/officeDocument/2006/relationships/image" Target="../media/image46.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21.png"/><Relationship Id="rId3" Type="http://schemas.openxmlformats.org/officeDocument/2006/relationships/image" Target="../media/image319.png"/><Relationship Id="rId7" Type="http://schemas.openxmlformats.org/officeDocument/2006/relationships/image" Target="../media/image5.png"/><Relationship Id="rId2" Type="http://schemas.openxmlformats.org/officeDocument/2006/relationships/image" Target="../media/image318.png"/><Relationship Id="rId1" Type="http://schemas.openxmlformats.org/officeDocument/2006/relationships/slideMaster" Target="../slideMasters/slideMaster1.xml"/><Relationship Id="rId6" Type="http://schemas.openxmlformats.org/officeDocument/2006/relationships/image" Target="../media/image320.png"/><Relationship Id="rId5" Type="http://schemas.openxmlformats.org/officeDocument/2006/relationships/image" Target="../media/image40.png"/><Relationship Id="rId4" Type="http://schemas.openxmlformats.org/officeDocument/2006/relationships/image" Target="../media/image46.png"/><Relationship Id="rId9" Type="http://schemas.openxmlformats.org/officeDocument/2006/relationships/image" Target="../media/image32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image" Target="../media/image32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12" Type="http://schemas.openxmlformats.org/officeDocument/2006/relationships/image" Target="../media/image46.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1.png"/><Relationship Id="rId4" Type="http://schemas.openxmlformats.org/officeDocument/2006/relationships/image" Target="../media/image56.png"/><Relationship Id="rId9" Type="http://schemas.openxmlformats.org/officeDocument/2006/relationships/image" Target="../media/image6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png"/><Relationship Id="rId7"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image" Target="../media/image39.png"/><Relationship Id="rId4" Type="http://schemas.openxmlformats.org/officeDocument/2006/relationships/image" Target="../media/image63.png"/><Relationship Id="rId9" Type="http://schemas.openxmlformats.org/officeDocument/2006/relationships/image" Target="../media/image6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2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B083106-A84E-4281-A585-98572AF67B47}"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24.09.2021</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5936" y="4185084"/>
              <a:ext cx="7290489" cy="2264608"/>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5992472" flipV="1">
              <a:off x="2070776" y="4677340"/>
              <a:ext cx="376436" cy="353850"/>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481458" flipV="1">
              <a:off x="5513787" y="73347"/>
              <a:ext cx="376436" cy="353850"/>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pic>
          <p:nvPicPr>
            <p:cNvPr id="29" name="Рисунок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V="1">
              <a:off x="3921834" y="6581967"/>
              <a:ext cx="3858692" cy="192935"/>
            </a:xfrm>
            <a:prstGeom prst="rect">
              <a:avLst/>
            </a:prstGeom>
          </p:spPr>
        </p:pic>
        <p:pic>
          <p:nvPicPr>
            <p:cNvPr id="30" name="Рисунок 2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68336" y="1492354"/>
              <a:ext cx="358329" cy="358329"/>
            </a:xfrm>
            <a:prstGeom prst="rect">
              <a:avLst/>
            </a:prstGeom>
          </p:spPr>
        </p:pic>
      </p:grpSp>
      <p:pic>
        <p:nvPicPr>
          <p:cNvPr id="7" name="Рисунок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ACCF059B-CE98-477A-91A0-E014015D0EA3}"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272218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84795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0" y="0"/>
            <a:ext cx="12197756" cy="6868237"/>
            <a:chOff x="0" y="0"/>
            <a:chExt cx="12197756"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598309">
              <a:off x="292020" y="6146633"/>
              <a:ext cx="484448" cy="455381"/>
            </a:xfrm>
            <a:prstGeom prst="rect">
              <a:avLst/>
            </a:prstGeom>
          </p:spPr>
        </p:pic>
        <p:pic>
          <p:nvPicPr>
            <p:cNvPr id="13" name="Рисунок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15171" y="3656060"/>
              <a:ext cx="390339" cy="39033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404200"/>
              <a:ext cx="2098762" cy="314814"/>
            </a:xfrm>
            <a:prstGeom prst="rect">
              <a:avLst/>
            </a:prstGeom>
          </p:spPr>
        </p:pic>
        <p:pic>
          <p:nvPicPr>
            <p:cNvPr id="16" name="Рисунок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42578" y="5561664"/>
              <a:ext cx="5630831" cy="225233"/>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38681E92-CF5A-44DE-A223-5FF7178439E7}"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8355D2B3-0EBE-4E98-9739-14C6400DA930}"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042" y="5579155"/>
            <a:ext cx="6667500" cy="333375"/>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61956" y="1777869"/>
            <a:ext cx="461282" cy="46128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71353" y="4726477"/>
            <a:ext cx="794378" cy="798791"/>
          </a:xfrm>
          <a:prstGeom prst="rect">
            <a:avLst/>
          </a:prstGeom>
        </p:spPr>
      </p:pic>
      <p:pic>
        <p:nvPicPr>
          <p:cNvPr id="26" name="Рисунок 2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pic>
        <p:nvPicPr>
          <p:cNvPr id="30" name="Рисунок 2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639368">
            <a:off x="1542630" y="237020"/>
            <a:ext cx="342550" cy="321997"/>
          </a:xfrm>
          <a:prstGeom prst="rect">
            <a:avLst/>
          </a:prstGeom>
        </p:spPr>
      </p:pic>
      <p:pic>
        <p:nvPicPr>
          <p:cNvPr id="31" name="Рисунок 3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410889">
            <a:off x="10754876" y="5534789"/>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7ACBA8B6-FF0C-43DA-B7A5-9AE7C560BBE7}"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11008D1A-76FF-4BB6-A144-A282012ABF72}"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4038600" y="6059209"/>
            <a:ext cx="3529495" cy="1764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B1C2B6F7-EF03-4497-B29D-CB7D612AD2DE}" type="datetime1">
              <a:rPr lang="ru-RU" smtClean="0"/>
              <a:t>24.09.2021</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DCF5F25-5CA5-4AD8-9FB2-893AB81C3556}" type="datetime1">
              <a:rPr lang="ru-RU" smtClean="0"/>
              <a:t>24.09.2021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538A7483-B222-4158-8CAE-EB2B45992326}" type="datetime1">
              <a:rPr lang="ru-RU" smtClean="0"/>
              <a:t>24.09.2021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7F9650E3-60C7-40CD-8DF4-D763ED4691DB}" type="datetime1">
              <a:rPr lang="ru-RU" smtClean="0"/>
              <a:t>24.09.2021</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DACE4FB2-92A7-46F0-A41B-2443ADA8015F}" type="datetime1">
              <a:rPr lang="ru-RU" smtClean="0"/>
              <a:t>24.09.2021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pic>
        <p:nvPicPr>
          <p:cNvPr id="18" name="Grafik 17" descr="Ein Bild, das Text, Vektorgrafiken enthält.&#10;&#10;Automatisch generierte Beschreibung">
            <a:extLst>
              <a:ext uri="{FF2B5EF4-FFF2-40B4-BE49-F238E27FC236}">
                <a16:creationId xmlns:a16="http://schemas.microsoft.com/office/drawing/2014/main" id="{FF7B1472-3DEC-4DCD-A253-94BE0B6670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0136" y="1085850"/>
            <a:ext cx="1363283" cy="1363283"/>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ECD16398-92CD-437F-86EC-887C697D72E4}" type="datetime1">
              <a:rPr lang="ru-RU" smtClean="0"/>
              <a:t>24.09.2021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ЗBambooBike">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24.09.2021</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descr="Ein Bild, das Text, Vektorgrafiken enthält.&#10;&#10;Automatisch generierte Beschreibung">
            <a:extLst>
              <a:ext uri="{FF2B5EF4-FFF2-40B4-BE49-F238E27FC236}">
                <a16:creationId xmlns:a16="http://schemas.microsoft.com/office/drawing/2014/main" id="{EACF3009-F710-4C74-98C6-C320D2B5019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45066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ЗBambooBike_Pink">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3150"/>
            <a:ext cx="12186402" cy="6854850"/>
          </a:xfrm>
          <a:prstGeom prst="rect">
            <a:avLst/>
          </a:prstGeom>
        </p:spPr>
      </p:pic>
      <p:pic>
        <p:nvPicPr>
          <p:cNvPr id="20" name="Рисунок 19"/>
          <p:cNvPicPr>
            <a:picLocks noChangeAspect="1"/>
          </p:cNvPicPr>
          <p:nvPr userDrawn="1"/>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460490" y="721422"/>
            <a:ext cx="4068452" cy="4404099"/>
          </a:xfrm>
          <a:prstGeom prst="rect">
            <a:avLst/>
          </a:prstGeom>
        </p:spPr>
      </p:pic>
      <p:pic>
        <p:nvPicPr>
          <p:cNvPr id="21" name="Рисунок 20"/>
          <p:cNvPicPr>
            <a:picLocks noChangeAspect="1"/>
          </p:cNvPicPr>
          <p:nvPr userDrawn="1"/>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7941474" y="-14121"/>
            <a:ext cx="4250215" cy="3339455"/>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0925" y="5607344"/>
            <a:ext cx="5724636" cy="381642"/>
          </a:xfrm>
          <a:prstGeom prst="rect">
            <a:avLst/>
          </a:prstGeom>
        </p:spPr>
      </p:pic>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p>
            <a:fld id="{3F4D2415-C807-467F-8A8A-582CCD79BE13}" type="datetime1">
              <a:rPr lang="ru-RU" smtClean="0"/>
              <a:t>24.09.2021</a:t>
            </a:fld>
            <a:endParaRPr lang="ru-RU"/>
          </a:p>
        </p:txBody>
      </p:sp>
      <p:sp>
        <p:nvSpPr>
          <p:cNvPr id="5" name="Нижний колонтитул 4"/>
          <p:cNvSpPr>
            <a:spLocks noGrp="1"/>
          </p:cNvSpPr>
          <p:nvPr userDrawn="1">
            <p:ph type="ftr" sz="quarter" idx="11"/>
          </p:nvPr>
        </p:nvSpPr>
        <p:spPr/>
        <p:txBody>
          <a:bodyPr/>
          <a:lstStyle/>
          <a:p>
            <a:endParaRPr lang="ru-RU"/>
          </a:p>
        </p:txBody>
      </p:sp>
      <p:sp>
        <p:nvSpPr>
          <p:cNvPr id="6" name="Номер слайда 5"/>
          <p:cNvSpPr>
            <a:spLocks noGrp="1"/>
          </p:cNvSpPr>
          <p:nvPr userDrawn="1">
            <p:ph type="sldNum" sz="quarter" idx="12"/>
          </p:nvPr>
        </p:nvSpPr>
        <p:spPr/>
        <p:txBody>
          <a:bodyPr/>
          <a:lstStyle/>
          <a:p>
            <a:fld id="{B7E6CA31-DA56-47CF-9891-B6D0296B6AEC}" type="slidenum">
              <a:rPr lang="ru-RU" smtClean="0"/>
              <a:t>‹Nr.›</a:t>
            </a:fld>
            <a:endParaRPr lang="ru-RU"/>
          </a:p>
        </p:txBody>
      </p:sp>
      <p:pic>
        <p:nvPicPr>
          <p:cNvPr id="11" name="Grafik 10" descr="Ein Bild, das Text, Vektorgrafiken enthält.&#10;&#10;Automatisch generierte Beschreibung">
            <a:extLst>
              <a:ext uri="{FF2B5EF4-FFF2-40B4-BE49-F238E27FC236}">
                <a16:creationId xmlns:a16="http://schemas.microsoft.com/office/drawing/2014/main" id="{EACF3009-F710-4C74-98C6-C320D2B501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561543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3D228742-3425-4956-9D94-5C60B741C40B}"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1E73A779-53A5-4CE4-AF60-1E7C4DFADBF1}"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25B5B91-2D54-42DE-856E-8ABA321A5717}"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ECD4BB71-6221-478C-9E96-2490BE563AA2}"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1AB2FC3-EC92-4FED-A226-213A4523CE84}"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F82EB7B6-B28A-4048-9AE8-B02C5B2F7210}"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A0477826-3039-4177-A68B-27FB098EC521}"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95E497E8-5E48-411D-B632-55C12A1740B3}"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126902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C6846739-8583-4C1E-992E-D5AE0A7E44D2}" type="datetime1">
              <a:rPr lang="ru-RU" smtClean="0"/>
              <a:t>24.09.2021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C2E501A0-54C8-4CA6-847B-9F004AB5782B}" type="datetime1">
              <a:rPr lang="ru-RU" smtClean="0"/>
              <a:t>24.09.2021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раздела">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448"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4DCCEF2B-8D4E-4B18-AB2C-5F967D1E39F0}" type="datetime1">
              <a:rPr lang="ru-RU" smtClean="0"/>
              <a:t>24.09.2021</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sp>
        <p:nvSpPr>
          <p:cNvPr id="12" name="Номер слайда 5">
            <a:extLst>
              <a:ext uri="{FF2B5EF4-FFF2-40B4-BE49-F238E27FC236}">
                <a16:creationId xmlns:a16="http://schemas.microsoft.com/office/drawing/2014/main" id="{05E709D6-8460-4D56-BA89-897BE402CFD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8_Заголовок раздела">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24" y="0"/>
            <a:ext cx="7458615" cy="6858000"/>
          </a:xfrm>
          <a:prstGeom prst="rect">
            <a:avLst/>
          </a:prstGeom>
        </p:spPr>
      </p:pic>
      <p:pic>
        <p:nvPicPr>
          <p:cNvPr id="28" name="Рисунок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728" y="1355354"/>
            <a:ext cx="3683260" cy="4686240"/>
          </a:xfrm>
          <a:prstGeom prst="rect">
            <a:avLst/>
          </a:prstGeom>
        </p:spPr>
      </p:pic>
      <p:pic>
        <p:nvPicPr>
          <p:cNvPr id="29" name="Рисунок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4974" y="6139499"/>
            <a:ext cx="5976664" cy="216654"/>
          </a:xfrm>
          <a:prstGeom prst="rect">
            <a:avLst/>
          </a:prstGeom>
        </p:spPr>
      </p:pic>
      <p:pic>
        <p:nvPicPr>
          <p:cNvPr id="32" name="Рисунок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69156" y="0"/>
            <a:ext cx="2712926" cy="907323"/>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userDrawn="1">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4" name="Дата 3"/>
          <p:cNvSpPr>
            <a:spLocks noGrp="1"/>
          </p:cNvSpPr>
          <p:nvPr userDrawn="1">
            <p:ph type="dt" sz="half" idx="10"/>
          </p:nvPr>
        </p:nvSpPr>
        <p:spPr/>
        <p:txBody>
          <a:bodyPr/>
          <a:lstStyle>
            <a:lvl1pPr>
              <a:defRPr>
                <a:solidFill>
                  <a:schemeClr val="bg1"/>
                </a:solidFill>
              </a:defRPr>
            </a:lvl1pPr>
          </a:lstStyle>
          <a:p>
            <a:fld id="{030EDC82-0967-4745-B010-910D2EE3BBBD}" type="datetime1">
              <a:rPr lang="ru-RU" smtClean="0"/>
              <a:t>24.09.2021</a:t>
            </a:fld>
            <a:endParaRPr lang="ru-RU" dirty="0"/>
          </a:p>
        </p:txBody>
      </p:sp>
      <p:sp>
        <p:nvSpPr>
          <p:cNvPr id="5" name="Нижний колонтитул 4"/>
          <p:cNvSpPr>
            <a:spLocks noGrp="1"/>
          </p:cNvSpPr>
          <p:nvPr userDrawn="1">
            <p:ph type="ftr" sz="quarter" idx="11"/>
          </p:nvPr>
        </p:nvSpPr>
        <p:spPr/>
        <p:txBody>
          <a:bodyPr/>
          <a:lstStyle>
            <a:lvl1pPr>
              <a:defRPr>
                <a:solidFill>
                  <a:schemeClr val="bg1"/>
                </a:solidFill>
              </a:defRPr>
            </a:lvl1pPr>
          </a:lstStyle>
          <a:p>
            <a:endParaRPr lang="ru-RU" dirty="0"/>
          </a:p>
        </p:txBody>
      </p:sp>
      <p:pic>
        <p:nvPicPr>
          <p:cNvPr id="11" name="Grafik 10" descr="Ein Bild, das Text, Vektorgrafiken enthält.&#10;&#10;Automatisch generierte Beschreibung">
            <a:extLst>
              <a:ext uri="{FF2B5EF4-FFF2-40B4-BE49-F238E27FC236}">
                <a16:creationId xmlns:a16="http://schemas.microsoft.com/office/drawing/2014/main" id="{0397603C-DD10-4E01-A745-0F9B617653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
        <p:nvSpPr>
          <p:cNvPr id="12" name="Номер слайда 5">
            <a:extLst>
              <a:ext uri="{FF2B5EF4-FFF2-40B4-BE49-F238E27FC236}">
                <a16:creationId xmlns:a16="http://schemas.microsoft.com/office/drawing/2014/main" id="{0223FFBA-7918-4A10-B457-FF2D180F059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4526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7B0E277B-1919-4863-B9E7-77B57AB647EB}"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
        <p:nvSpPr>
          <p:cNvPr id="20" name="Номер слайда 5">
            <a:extLst>
              <a:ext uri="{FF2B5EF4-FFF2-40B4-BE49-F238E27FC236}">
                <a16:creationId xmlns:a16="http://schemas.microsoft.com/office/drawing/2014/main" id="{DACEC39B-9194-4D0B-8EB0-107D8DD954F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61569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9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A4A5BC-76DF-48B0-BE7C-AD1E49CF65A6}"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sp>
        <p:nvSpPr>
          <p:cNvPr id="13" name="Номер слайда 5">
            <a:extLst>
              <a:ext uri="{FF2B5EF4-FFF2-40B4-BE49-F238E27FC236}">
                <a16:creationId xmlns:a16="http://schemas.microsoft.com/office/drawing/2014/main" id="{1AD2C02B-51A2-4AF1-9D1C-36DDDF06133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24479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cstate="print">
            <a:extLst>
              <a:ext uri="{28A0092B-C50C-407E-A947-70E740481C1C}">
                <a14:useLocalDpi xmlns:a14="http://schemas.microsoft.com/office/drawing/2010/main" val="0"/>
              </a:ext>
            </a:extLst>
          </a:blip>
          <a:srcRect r="7402"/>
          <a:stretch/>
        </p:blipFill>
        <p:spPr>
          <a:xfrm>
            <a:off x="0" y="0"/>
            <a:ext cx="96314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3"/>
            <a:ext cx="968896" cy="809028"/>
          </a:xfrm>
          <a:prstGeom prst="rect">
            <a:avLst/>
          </a:prstGeom>
        </p:spPr>
      </p:pic>
      <p:sp>
        <p:nvSpPr>
          <p:cNvPr id="4" name="Дата 3"/>
          <p:cNvSpPr>
            <a:spLocks noGrp="1"/>
          </p:cNvSpPr>
          <p:nvPr>
            <p:ph type="dt" sz="half" idx="10"/>
          </p:nvPr>
        </p:nvSpPr>
        <p:spPr>
          <a:xfrm>
            <a:off x="838200" y="6356351"/>
            <a:ext cx="2743200" cy="365125"/>
          </a:xfrm>
        </p:spPr>
        <p:txBody>
          <a:bodyPr/>
          <a:lstStyle/>
          <a:p>
            <a:fld id="{88AC984A-D5EB-4D41-9F81-9F355C751AF1}" type="datetime1">
              <a:rPr lang="ru-RU" smtClean="0"/>
              <a:t>24.09.2021</a:t>
            </a:fld>
            <a:endParaRPr lang="ru-RU"/>
          </a:p>
        </p:txBody>
      </p:sp>
      <p:sp>
        <p:nvSpPr>
          <p:cNvPr id="5" name="Нижний колонтитул 4"/>
          <p:cNvSpPr>
            <a:spLocks noGrp="1"/>
          </p:cNvSpPr>
          <p:nvPr>
            <p:ph type="ftr" sz="quarter" idx="11"/>
          </p:nvPr>
        </p:nvSpPr>
        <p:spPr>
          <a:xfrm>
            <a:off x="4038600" y="6356351"/>
            <a:ext cx="4114800" cy="365125"/>
          </a:xfrm>
        </p:spPr>
        <p:txBody>
          <a:bodyPr/>
          <a:lstStyle/>
          <a:p>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0"/>
            <a:ext cx="963140" cy="801332"/>
          </a:xfrm>
          <a:prstGeom prst="rect">
            <a:avLst/>
          </a:prstGeom>
        </p:spPr>
      </p:pic>
      <p:sp>
        <p:nvSpPr>
          <p:cNvPr id="22" name="Текст 2"/>
          <p:cNvSpPr>
            <a:spLocks noGrp="1"/>
          </p:cNvSpPr>
          <p:nvPr>
            <p:ph type="body" idx="1" hasCustomPrompt="1"/>
          </p:nvPr>
        </p:nvSpPr>
        <p:spPr>
          <a:xfrm>
            <a:off x="877169" y="375557"/>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99842" y="1690007"/>
            <a:ext cx="592158" cy="3224893"/>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955" y="4212773"/>
            <a:ext cx="450396" cy="450396"/>
          </a:xfrm>
          <a:prstGeom prst="rect">
            <a:avLst/>
          </a:prstGeom>
        </p:spPr>
      </p:pic>
      <p:sp>
        <p:nvSpPr>
          <p:cNvPr id="12" name="Номер слайда 5">
            <a:extLst>
              <a:ext uri="{FF2B5EF4-FFF2-40B4-BE49-F238E27FC236}">
                <a16:creationId xmlns:a16="http://schemas.microsoft.com/office/drawing/2014/main" id="{E7990F20-F833-45AB-B898-C8109790D124}"/>
              </a:ext>
            </a:extLst>
          </p:cNvPr>
          <p:cNvSpPr>
            <a:spLocks noGrp="1"/>
          </p:cNvSpPr>
          <p:nvPr>
            <p:ph type="sldNum" sz="quarter" idx="12"/>
          </p:nvPr>
        </p:nvSpPr>
        <p:spPr>
          <a:xfrm>
            <a:off x="10897386" y="6330754"/>
            <a:ext cx="1268493"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48881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69263"/>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736" y="3369264"/>
            <a:ext cx="3106621" cy="3494315"/>
          </a:xfrm>
          <a:prstGeom prst="rect">
            <a:avLst/>
          </a:prstGeom>
        </p:spPr>
      </p:pic>
      <p:grpSp>
        <p:nvGrpSpPr>
          <p:cNvPr id="3" name="Группа 2"/>
          <p:cNvGrpSpPr/>
          <p:nvPr userDrawn="1"/>
        </p:nvGrpSpPr>
        <p:grpSpPr>
          <a:xfrm>
            <a:off x="114206" y="-3847"/>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C7D89DAC-95AA-43F2-BDC0-558475E472CD}" type="datetime1">
              <a:rPr lang="ru-RU" smtClean="0"/>
              <a:t>24.09.2021</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16" name="Номер слайда 5">
            <a:extLst>
              <a:ext uri="{FF2B5EF4-FFF2-40B4-BE49-F238E27FC236}">
                <a16:creationId xmlns:a16="http://schemas.microsoft.com/office/drawing/2014/main" id="{78E9EA52-B11F-4994-812C-FE2C50EDC11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958046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F37A9BE5-57A2-44D8-8F9F-1542AEE623AB}" type="datetime1">
              <a:rPr lang="ru-RU" smtClean="0"/>
              <a:t>24.09.2021</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269039"/>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8687" y="489858"/>
            <a:ext cx="1634833" cy="1638300"/>
          </a:xfrm>
          <a:prstGeom prst="rect">
            <a:avLst/>
          </a:prstGeom>
        </p:spPr>
      </p:pic>
      <p:pic>
        <p:nvPicPr>
          <p:cNvPr id="30" name="Рисунок 29"/>
          <p:cNvPicPr>
            <a:picLocks noChangeAspect="1"/>
          </p:cNvPicPr>
          <p:nvPr userDrawn="1"/>
        </p:nvPicPr>
        <p:blipFill rotWithShape="1">
          <a:blip r:embed="rId8" cstate="print">
            <a:extLst>
              <a:ext uri="{28A0092B-C50C-407E-A947-70E740481C1C}">
                <a14:useLocalDpi xmlns:a14="http://schemas.microsoft.com/office/drawing/2010/main" val="0"/>
              </a:ext>
            </a:extLst>
          </a:blip>
          <a:srcRect t="24697"/>
          <a:stretch/>
        </p:blipFill>
        <p:spPr>
          <a:xfrm>
            <a:off x="510350" y="-10948"/>
            <a:ext cx="862052" cy="652756"/>
          </a:xfrm>
          <a:prstGeom prst="rect">
            <a:avLst/>
          </a:prstGeom>
        </p:spPr>
      </p:pic>
      <p:pic>
        <p:nvPicPr>
          <p:cNvPr id="31" name="Рисунок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
        <p:nvSpPr>
          <p:cNvPr id="16" name="Номер слайда 5">
            <a:extLst>
              <a:ext uri="{FF2B5EF4-FFF2-40B4-BE49-F238E27FC236}">
                <a16:creationId xmlns:a16="http://schemas.microsoft.com/office/drawing/2014/main" id="{332BE0DE-B0B1-445F-93C4-562E60D408E5}"/>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0690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66B68987-A7F8-4124-B526-5018E4966EFB}" type="datetime1">
              <a:rPr lang="ru-RU" smtClean="0"/>
              <a:t>24.09.2021</a:t>
            </a:fld>
            <a:endParaRPr lang="ru-RU" dirty="0"/>
          </a:p>
        </p:txBody>
      </p:sp>
      <p:sp>
        <p:nvSpPr>
          <p:cNvPr id="5" name="Нижний колонтитул 4"/>
          <p:cNvSpPr>
            <a:spLocks noGrp="1"/>
          </p:cNvSpPr>
          <p:nvPr>
            <p:ph type="ftr" sz="quarter" idx="11"/>
          </p:nvPr>
        </p:nvSpPr>
        <p:spPr/>
        <p:txBody>
          <a:bodyPr/>
          <a:lstStyle/>
          <a:p>
            <a:endParaRPr lang="ru-RU"/>
          </a:p>
        </p:txBody>
      </p:sp>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8">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
        <p:nvSpPr>
          <p:cNvPr id="12" name="Номер слайда 5">
            <a:extLst>
              <a:ext uri="{FF2B5EF4-FFF2-40B4-BE49-F238E27FC236}">
                <a16:creationId xmlns:a16="http://schemas.microsoft.com/office/drawing/2014/main" id="{831CE1BE-1D0C-499A-8308-30E88913B3D7}"/>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63954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391E936C-AE85-4B49-A06B-40B621270838}"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4358E8E6-3485-4D26-8F3C-1D7BCE5F13FE}"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
        <p:nvSpPr>
          <p:cNvPr id="20" name="Номер слайда 5">
            <a:extLst>
              <a:ext uri="{FF2B5EF4-FFF2-40B4-BE49-F238E27FC236}">
                <a16:creationId xmlns:a16="http://schemas.microsoft.com/office/drawing/2014/main" id="{8F547336-B97F-4E4B-B2FF-0ECE69196A6F}"/>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119252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BED00DA3-BF74-471C-8744-745468C58709}"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
        <p:nvSpPr>
          <p:cNvPr id="18" name="Номер слайда 5">
            <a:extLst>
              <a:ext uri="{FF2B5EF4-FFF2-40B4-BE49-F238E27FC236}">
                <a16:creationId xmlns:a16="http://schemas.microsoft.com/office/drawing/2014/main" id="{A2DE17D8-2603-485F-B20B-6F53B672E618}"/>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6643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3A20286A-6229-4348-B1D1-B0275B889723}" type="datetime1">
              <a:rPr lang="ru-RU" smtClean="0"/>
              <a:t>24.09.2021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pic>
        <p:nvPicPr>
          <p:cNvPr id="14" name="Рисунок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33044"/>
          <a:stretch/>
        </p:blipFill>
        <p:spPr>
          <a:xfrm rot="5400000">
            <a:off x="9624386" y="4936789"/>
            <a:ext cx="1547205" cy="231569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21" name="Рисунок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
        <p:nvSpPr>
          <p:cNvPr id="10" name="Номер слайда 5">
            <a:extLst>
              <a:ext uri="{FF2B5EF4-FFF2-40B4-BE49-F238E27FC236}">
                <a16:creationId xmlns:a16="http://schemas.microsoft.com/office/drawing/2014/main" id="{B5D41614-D43A-469A-AC4B-9B2C31344C71}"/>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388100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able_slide_blu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6" name="Номер слайда 5"/>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spTree>
    <p:extLst>
      <p:ext uri="{BB962C8B-B14F-4D97-AF65-F5344CB8AC3E}">
        <p14:creationId xmlns:p14="http://schemas.microsoft.com/office/powerpoint/2010/main" val="2627292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DAA6EB7-0D3E-4789-8E9A-916270F13517}" type="datetime1">
              <a:rPr lang="ru-RU" smtClean="0"/>
              <a:t>24.09.2021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
        <p:nvSpPr>
          <p:cNvPr id="17" name="Номер слайда 5">
            <a:extLst>
              <a:ext uri="{FF2B5EF4-FFF2-40B4-BE49-F238E27FC236}">
                <a16:creationId xmlns:a16="http://schemas.microsoft.com/office/drawing/2014/main" id="{B992BA25-1136-45A6-8E50-274E90DC597D}"/>
              </a:ext>
            </a:extLst>
          </p:cNvPr>
          <p:cNvSpPr>
            <a:spLocks noGrp="1"/>
          </p:cNvSpPr>
          <p:nvPr>
            <p:ph type="sldNum" sz="quarter" idx="12"/>
          </p:nvPr>
        </p:nvSpPr>
        <p:spPr>
          <a:xfrm>
            <a:off x="11304277" y="6356350"/>
            <a:ext cx="817230" cy="365125"/>
          </a:xfrm>
        </p:spPr>
        <p:txBody>
          <a:bodyPr/>
          <a:lstStyle/>
          <a:p>
            <a:fld id="{B7E6CA31-DA56-47CF-9891-B6D0296B6AEC}" type="slidenum">
              <a:rPr lang="ru-RU" smtClean="0"/>
              <a:t>‹Nr.›</a:t>
            </a:fld>
            <a:endParaRPr lang="ru-RU" dirty="0"/>
          </a:p>
        </p:txBody>
      </p:sp>
    </p:spTree>
    <p:extLst>
      <p:ext uri="{BB962C8B-B14F-4D97-AF65-F5344CB8AC3E}">
        <p14:creationId xmlns:p14="http://schemas.microsoft.com/office/powerpoint/2010/main" val="251848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4988476" cy="5568978"/>
            <a:chOff x="7185" y="1103455"/>
            <a:chExt cx="4988476" cy="5568978"/>
          </a:xfrm>
        </p:grpSpPr>
        <p:pic>
          <p:nvPicPr>
            <p:cNvPr id="34" name="Рисунок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6" name="Рисунок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Текст 2"/>
          <p:cNvSpPr>
            <a:spLocks noGrp="1"/>
          </p:cNvSpPr>
          <p:nvPr>
            <p:ph type="body" idx="1" hasCustomPrompt="1"/>
          </p:nvPr>
        </p:nvSpPr>
        <p:spPr>
          <a:xfrm>
            <a:off x="7246149" y="2154404"/>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8ADE0A67-336C-4C89-B66A-9FEBB1C2F3F2}"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Grafik 11" descr="Ein Bild, das Text, Vektorgrafiken enthält.&#10;&#10;Automatisch generierte Beschreibung">
            <a:extLst>
              <a:ext uri="{FF2B5EF4-FFF2-40B4-BE49-F238E27FC236}">
                <a16:creationId xmlns:a16="http://schemas.microsoft.com/office/drawing/2014/main" id="{94C9A596-E182-4A6F-B34B-1274394AA66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136" y="0"/>
            <a:ext cx="1363283" cy="1363283"/>
          </a:xfrm>
          <a:prstGeom prst="rect">
            <a:avLst/>
          </a:prstGeom>
        </p:spPr>
      </p:pic>
    </p:spTree>
    <p:extLst>
      <p:ext uri="{BB962C8B-B14F-4D97-AF65-F5344CB8AC3E}">
        <p14:creationId xmlns:p14="http://schemas.microsoft.com/office/powerpoint/2010/main" val="1144312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931CCF97-9C54-4340-AF26-C159CE15BE24}" type="datetime1">
              <a:rPr lang="ru-RU" smtClean="0"/>
              <a:t>24.09.2021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98BF48-DE08-466B-A630-CB53ADA2B1D5}" type="datetime1">
              <a:rPr lang="ru-RU" smtClean="0"/>
              <a:t>24.09.2021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4CC46814-9258-48F8-8ABE-3D9EC8F7C922}" type="datetime1">
              <a:rPr lang="ru-RU" smtClean="0"/>
              <a:t>24.09.2021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Tree>
    <p:extLst>
      <p:ext uri="{BB962C8B-B14F-4D97-AF65-F5344CB8AC3E}">
        <p14:creationId xmlns:p14="http://schemas.microsoft.com/office/powerpoint/2010/main" val="553798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77B337C1-0B0E-4E15-AA8E-3EEBED116076}" type="datetime1">
              <a:rPr lang="ru-RU" smtClean="0"/>
              <a:t>24.09.2021</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64763719-8D50-4FF1-AFB0-D00D1CF8F0AA}"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1F56773F-F72E-4863-A220-A5176644D610}" type="datetime1">
              <a:rPr lang="ru-RU" smtClean="0"/>
              <a:t>24.09.2021</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C3F8B517-EFB2-4893-BD81-92D9C64DAF83}"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376B9362-4A97-49F5-B665-165E800889AB}" type="datetime1">
              <a:rPr lang="ru-RU" smtClean="0"/>
              <a:t>24.09.2021</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A0A6E113-339C-441E-8F12-4C6E49CAB16F}" type="datetime1">
              <a:rPr lang="ru-RU" smtClean="0"/>
              <a:t>24.09.2021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D9452D10-4EEC-4235-AD57-05D9CBA0A5FD}" type="datetime1">
              <a:rPr lang="ru-RU" smtClean="0"/>
              <a:t>24.09.2021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F6EA1BDA-3CDB-4C7B-AA7C-60809A8B92C2}" type="datetime1">
              <a:rPr lang="ru-RU" smtClean="0"/>
              <a:t>24.09.2021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119425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27FAA538-FBBD-42A4-9F9B-9876A9BA225E}" type="datetime1">
              <a:rPr lang="ru-RU" smtClean="0"/>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3493049B-B484-4DD8-9E27-11E65D089405}" type="datetime1">
              <a:rPr lang="ru-RU" smtClean="0"/>
              <a:t>24.09.2021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96AC89DA-DB95-4C8C-A018-9B5070FA1EC4}"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48407AB-1FCE-49F7-973B-8517006C099D}"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CF5DE0BB-7D7A-4D18-A8F8-3B4EF0B743A8}"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67EE2B07-EF6C-43C4-820F-4F2911601686}"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spTree>
    <p:extLst>
      <p:ext uri="{BB962C8B-B14F-4D97-AF65-F5344CB8AC3E}">
        <p14:creationId xmlns:p14="http://schemas.microsoft.com/office/powerpoint/2010/main" val="16615746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4AFDE175-ACF8-45F2-9E80-07AA6E220350}" type="datetime1">
              <a:rPr lang="ru-RU" smtClean="0"/>
              <a:t>24.09.2021</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5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0806243-1225-448D-B6F1-A4DEB3B05CA3}"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2" name="Рисунок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66733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19CE5A2F-420D-4626-90B2-78D9F8313110}"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4013631-498B-4A8E-A9CC-B927D28CE561}"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9FDD7BFB-E9F5-46B6-9DF2-6AF72905959C}" type="datetime1">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E7095778-7067-4DC3-B9D2-6B63CCA6A07C}" type="datetime1">
              <a:rPr lang="ru-RU" smtClean="0"/>
              <a:t>24.09.2021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11CF7E6-1EAD-41E7-A645-77A2A2EE6EB8}" type="datetime1">
              <a:rPr lang="ru-RU" smtClean="0"/>
              <a:t>24.09.2021</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4CF4ABBA-F61D-48A1-A3C3-CE4832F6D511}" type="datetime1">
              <a:rPr lang="ru-RU" smtClean="0"/>
              <a:t>24.09.2021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30D48228-6AC6-46C0-BB19-24FD6348D8AE}"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6F78F01C-E953-4C78-A247-8B0E5ABC820D}" type="datetime1">
              <a:rPr lang="ru-RU" smtClean="0"/>
              <a:t>24.09.2021</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50161948-4C9C-4330-851D-41A393CF77C5}" type="datetime1">
              <a:rPr lang="ru-RU" smtClean="0"/>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42DA9967-186C-4758-BC77-7B569BCD70AB}" type="datetime1">
              <a:rPr lang="ru-RU" smtClean="0"/>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FA0DC356-0D27-4B86-9AAA-826EA6D7ECB1}" type="datetime1">
              <a:rPr lang="ru-RU" smtClean="0"/>
              <a:t>24.09.2021</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3_Заголовок раздела">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19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119D0BFC-63F8-4B9A-B6C4-D1EA70FD334B}"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5196E87-5651-48F9-84AE-91EA7CA502E4}"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7146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81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2212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D958F7B9-DCC7-41C3-872C-426736F09F81}"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3404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32878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99188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368595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37145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34143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3718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2821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3161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21514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6BD8AA49-75D6-409B-8DBD-57CEB4B0E106}" type="datetime1">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38757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17410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44103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23731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9092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23790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112180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8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275323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7362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7.png"/><Relationship Id="rId89" Type="http://schemas.openxmlformats.org/officeDocument/2006/relationships/image" Target="../media/image12.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image" Target="../media/image2.png"/><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openxmlformats.org/officeDocument/2006/relationships/image" Target="../media/image8.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6.png"/><Relationship Id="rId88"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9.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10.png"/><Relationship Id="rId61" Type="http://schemas.openxmlformats.org/officeDocument/2006/relationships/slideLayout" Target="../slideLayouts/slideLayout61.xml"/><Relationship Id="rId82" Type="http://schemas.openxmlformats.org/officeDocument/2006/relationships/image" Target="../media/image5.png"/><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8"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9"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0633-B9B7-4E2D-9024-B0FA0EAEEBBA}" type="datetime1">
              <a:rPr lang="ru-RU" smtClean="0"/>
              <a:t>24.09.2021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839" r:id="rId3"/>
    <p:sldLayoutId id="2147483682" r:id="rId4"/>
    <p:sldLayoutId id="2147483683" r:id="rId5"/>
    <p:sldLayoutId id="2147483661" r:id="rId6"/>
    <p:sldLayoutId id="2147483672" r:id="rId7"/>
    <p:sldLayoutId id="2147483673" r:id="rId8"/>
    <p:sldLayoutId id="2147483662" r:id="rId9"/>
    <p:sldLayoutId id="2147483677" r:id="rId10"/>
    <p:sldLayoutId id="2147483663" r:id="rId11"/>
    <p:sldLayoutId id="2147483688" r:id="rId12"/>
    <p:sldLayoutId id="2147483691" r:id="rId13"/>
    <p:sldLayoutId id="2147483718" r:id="rId14"/>
    <p:sldLayoutId id="2147483689" r:id="rId15"/>
    <p:sldLayoutId id="2147483690" r:id="rId16"/>
    <p:sldLayoutId id="2147483692" r:id="rId17"/>
    <p:sldLayoutId id="2147483693" r:id="rId18"/>
    <p:sldLayoutId id="2147483712" r:id="rId19"/>
    <p:sldLayoutId id="2147483723" r:id="rId20"/>
    <p:sldLayoutId id="2147483674" r:id="rId21"/>
    <p:sldLayoutId id="2147483842"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66" r:id="rId33"/>
    <p:sldLayoutId id="2147483700" r:id="rId34"/>
    <p:sldLayoutId id="2147483767" r:id="rId35"/>
    <p:sldLayoutId id="2147483720" r:id="rId36"/>
    <p:sldLayoutId id="2147483701" r:id="rId37"/>
    <p:sldLayoutId id="2147483702" r:id="rId38"/>
    <p:sldLayoutId id="2147483703" r:id="rId39"/>
    <p:sldLayoutId id="2147483704" r:id="rId40"/>
    <p:sldLayoutId id="2147483705" r:id="rId41"/>
    <p:sldLayoutId id="2147483714" r:id="rId42"/>
    <p:sldLayoutId id="2147483765" r:id="rId43"/>
    <p:sldLayoutId id="2147483725" r:id="rId44"/>
    <p:sldLayoutId id="2147483676" r:id="rId45"/>
    <p:sldLayoutId id="2147483706" r:id="rId46"/>
    <p:sldLayoutId id="2147483707" r:id="rId47"/>
    <p:sldLayoutId id="2147483721" r:id="rId48"/>
    <p:sldLayoutId id="2147483708" r:id="rId49"/>
    <p:sldLayoutId id="2147483709" r:id="rId50"/>
    <p:sldLayoutId id="2147483710" r:id="rId51"/>
    <p:sldLayoutId id="2147483711" r:id="rId52"/>
    <p:sldLayoutId id="2147483715" r:id="rId53"/>
    <p:sldLayoutId id="2147483726" r:id="rId54"/>
    <p:sldLayoutId id="2147483728" r:id="rId55"/>
    <p:sldLayoutId id="2147483664" r:id="rId56"/>
    <p:sldLayoutId id="2147483665" r:id="rId57"/>
    <p:sldLayoutId id="2147483666" r:id="rId58"/>
    <p:sldLayoutId id="2147483722" r:id="rId59"/>
    <p:sldLayoutId id="2147483764" r:id="rId60"/>
    <p:sldLayoutId id="2147483727" r:id="rId61"/>
    <p:sldLayoutId id="2147483686" r:id="rId62"/>
    <p:sldLayoutId id="2147483841" r:id="rId63"/>
    <p:sldLayoutId id="2147483687" r:id="rId64"/>
    <p:sldLayoutId id="2147483678" r:id="rId65"/>
    <p:sldLayoutId id="2147483680" r:id="rId66"/>
    <p:sldLayoutId id="2147483667" r:id="rId67"/>
    <p:sldLayoutId id="2147483679" r:id="rId68"/>
    <p:sldLayoutId id="2147483684" r:id="rId69"/>
    <p:sldLayoutId id="2147483685" r:id="rId70"/>
    <p:sldLayoutId id="2147483668" r:id="rId71"/>
    <p:sldLayoutId id="2147483669" r:id="rId72"/>
    <p:sldLayoutId id="2147483716" r:id="rId73"/>
    <p:sldLayoutId id="2147483840" r:id="rId74"/>
    <p:sldLayoutId id="2147483670" r:id="rId75"/>
    <p:sldLayoutId id="2147483671" r:id="rId7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Tree>
    <p:extLst>
      <p:ext uri="{BB962C8B-B14F-4D97-AF65-F5344CB8AC3E}">
        <p14:creationId xmlns:p14="http://schemas.microsoft.com/office/powerpoint/2010/main" val="290146821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327.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27.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27.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hyperlink" Target="https://de.wikipedia.org/wiki/One_red_papercl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69D3E-8858-4A05-B3A9-84A618532352}"/>
              </a:ext>
            </a:extLst>
          </p:cNvPr>
          <p:cNvSpPr>
            <a:spLocks noGrp="1"/>
          </p:cNvSpPr>
          <p:nvPr>
            <p:ph type="title"/>
          </p:nvPr>
        </p:nvSpPr>
        <p:spPr>
          <a:xfrm>
            <a:off x="935834" y="5933659"/>
            <a:ext cx="8168410" cy="636104"/>
          </a:xfrm>
        </p:spPr>
        <p:txBody>
          <a:bodyPr>
            <a:noAutofit/>
          </a:bodyPr>
          <a:lstStyle/>
          <a:p>
            <a:pPr algn="l"/>
            <a:r>
              <a:rPr lang="de-CH" sz="2800" b="0" dirty="0" err="1">
                <a:solidFill>
                  <a:srgbClr val="8EB403"/>
                </a:solidFill>
              </a:rPr>
              <a:t>Mentalità</a:t>
            </a:r>
            <a:r>
              <a:rPr lang="de-CH" sz="2800" b="0" dirty="0">
                <a:solidFill>
                  <a:srgbClr val="8EB403"/>
                </a:solidFill>
              </a:rPr>
              <a:t> e </a:t>
            </a:r>
            <a:r>
              <a:rPr lang="de-CH" sz="2800" b="0" dirty="0" err="1">
                <a:solidFill>
                  <a:srgbClr val="8EB403"/>
                </a:solidFill>
              </a:rPr>
              <a:t>spirito</a:t>
            </a:r>
            <a:r>
              <a:rPr lang="de-CH" sz="2800" b="0" dirty="0">
                <a:solidFill>
                  <a:srgbClr val="8EB403"/>
                </a:solidFill>
              </a:rPr>
              <a:t> </a:t>
            </a:r>
            <a:r>
              <a:rPr lang="de-CH" sz="2800" b="0" dirty="0" err="1">
                <a:solidFill>
                  <a:srgbClr val="8EB403"/>
                </a:solidFill>
              </a:rPr>
              <a:t>imprenditoriale</a:t>
            </a:r>
            <a:endParaRPr lang="de-CH" sz="2800" b="0" dirty="0">
              <a:solidFill>
                <a:srgbClr val="8EB403"/>
              </a:solidFill>
            </a:endParaRPr>
          </a:p>
        </p:txBody>
      </p:sp>
      <p:sp>
        <p:nvSpPr>
          <p:cNvPr id="4" name="Rechteck 3">
            <a:extLst>
              <a:ext uri="{FF2B5EF4-FFF2-40B4-BE49-F238E27FC236}">
                <a16:creationId xmlns:a16="http://schemas.microsoft.com/office/drawing/2014/main" id="{2B5132A5-C60A-4155-AB83-FBEB00069D1D}"/>
              </a:ext>
            </a:extLst>
          </p:cNvPr>
          <p:cNvSpPr/>
          <p:nvPr/>
        </p:nvSpPr>
        <p:spPr>
          <a:xfrm>
            <a:off x="925894" y="5322132"/>
            <a:ext cx="3009157" cy="738664"/>
          </a:xfrm>
          <a:prstGeom prst="rect">
            <a:avLst/>
          </a:prstGeom>
        </p:spPr>
        <p:txBody>
          <a:bodyPr wrap="none">
            <a:spAutoFit/>
          </a:bodyPr>
          <a:lstStyle/>
          <a:p>
            <a:r>
              <a:rPr lang="de-CH" sz="4200" dirty="0">
                <a:solidFill>
                  <a:srgbClr val="8EB403"/>
                </a:solidFill>
              </a:rPr>
              <a:t>my</a:t>
            </a:r>
            <a:r>
              <a:rPr lang="de-CH" sz="4200" b="1" dirty="0">
                <a:solidFill>
                  <a:srgbClr val="8EB403"/>
                </a:solidFill>
              </a:rPr>
              <a:t>idea.</a:t>
            </a:r>
            <a:r>
              <a:rPr lang="de-CH" sz="4200" dirty="0">
                <a:solidFill>
                  <a:srgbClr val="8EB403"/>
                </a:solidFill>
              </a:rPr>
              <a:t>ch</a:t>
            </a:r>
          </a:p>
        </p:txBody>
      </p:sp>
      <p:pic>
        <p:nvPicPr>
          <p:cNvPr id="25" name="Grafik 24" descr="Ein Bild, das Text, Vektorgrafiken enthält.&#10;&#10;Automatisch generierte Beschreibung">
            <a:extLst>
              <a:ext uri="{FF2B5EF4-FFF2-40B4-BE49-F238E27FC236}">
                <a16:creationId xmlns:a16="http://schemas.microsoft.com/office/drawing/2014/main" id="{8A1741F1-01FC-47F9-8DB0-9D5A9C250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436" y="-165689"/>
            <a:ext cx="2176672" cy="2176672"/>
          </a:xfrm>
          <a:prstGeom prst="rect">
            <a:avLst/>
          </a:prstGeom>
        </p:spPr>
      </p:pic>
      <p:sp>
        <p:nvSpPr>
          <p:cNvPr id="3" name="Foliennummernplatzhalter 2">
            <a:extLst>
              <a:ext uri="{FF2B5EF4-FFF2-40B4-BE49-F238E27FC236}">
                <a16:creationId xmlns:a16="http://schemas.microsoft.com/office/drawing/2014/main" id="{DBD4B09B-DE92-42CD-A4E8-B762702A2AD8}"/>
              </a:ext>
            </a:extLst>
          </p:cNvPr>
          <p:cNvSpPr>
            <a:spLocks noGrp="1"/>
          </p:cNvSpPr>
          <p:nvPr>
            <p:ph type="sldNum" sz="quarter" idx="12"/>
          </p:nvPr>
        </p:nvSpPr>
        <p:spPr/>
        <p:txBody>
          <a:bodyPr/>
          <a:lstStyle/>
          <a:p>
            <a:fld id="{B7E6CA31-DA56-47CF-9891-B6D0296B6AEC}" type="slidenum">
              <a:rPr lang="ru-RU" smtClean="0"/>
              <a:pPr/>
              <a:t>1</a:t>
            </a:fld>
            <a:endParaRPr lang="ru-RU" dirty="0"/>
          </a:p>
        </p:txBody>
      </p:sp>
    </p:spTree>
    <p:extLst>
      <p:ext uri="{BB962C8B-B14F-4D97-AF65-F5344CB8AC3E}">
        <p14:creationId xmlns:p14="http://schemas.microsoft.com/office/powerpoint/2010/main" val="332911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CA5A91B-A611-4E92-9D60-F9A289BC10C3}"/>
              </a:ext>
            </a:extLst>
          </p:cNvPr>
          <p:cNvSpPr>
            <a:spLocks noGrp="1"/>
          </p:cNvSpPr>
          <p:nvPr>
            <p:ph type="title"/>
          </p:nvPr>
        </p:nvSpPr>
        <p:spPr>
          <a:xfrm>
            <a:off x="3990975" y="843354"/>
            <a:ext cx="4210050" cy="1112611"/>
          </a:xfrm>
        </p:spPr>
        <p:txBody>
          <a:bodyPr/>
          <a:lstStyle/>
          <a:p>
            <a:r>
              <a:rPr lang="it-CH" dirty="0">
                <a:solidFill>
                  <a:srgbClr val="8EB403"/>
                </a:solidFill>
              </a:rPr>
              <a:t>Attività</a:t>
            </a:r>
          </a:p>
        </p:txBody>
      </p:sp>
      <p:sp>
        <p:nvSpPr>
          <p:cNvPr id="5" name="Titel 1">
            <a:extLst>
              <a:ext uri="{FF2B5EF4-FFF2-40B4-BE49-F238E27FC236}">
                <a16:creationId xmlns:a16="http://schemas.microsoft.com/office/drawing/2014/main" id="{3BF9385D-3828-4835-8064-6F3C7FCA5482}"/>
              </a:ext>
            </a:extLst>
          </p:cNvPr>
          <p:cNvSpPr txBox="1">
            <a:spLocks/>
          </p:cNvSpPr>
          <p:nvPr/>
        </p:nvSpPr>
        <p:spPr>
          <a:xfrm>
            <a:off x="2662047" y="1955965"/>
            <a:ext cx="6848855" cy="134501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it-IT" sz="2200" dirty="0">
                <a:solidFill>
                  <a:srgbClr val="8EB403"/>
                </a:solidFill>
              </a:rPr>
              <a:t>Di seguito vengono proposte che potete utilizzare per allenare le vostre competenze imprenditoriali.</a:t>
            </a:r>
            <a:r>
              <a:rPr lang="de-CH" sz="2200" dirty="0">
                <a:solidFill>
                  <a:srgbClr val="8EB403"/>
                </a:solidFill>
              </a:rPr>
              <a:t> </a:t>
            </a:r>
          </a:p>
        </p:txBody>
      </p:sp>
      <p:sp>
        <p:nvSpPr>
          <p:cNvPr id="6" name="Foliennummernplatzhalter 1">
            <a:extLst>
              <a:ext uri="{FF2B5EF4-FFF2-40B4-BE49-F238E27FC236}">
                <a16:creationId xmlns:a16="http://schemas.microsoft.com/office/drawing/2014/main" id="{0FC5385E-F96E-4608-A451-EB06B2D4D41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dirty="0"/>
          </a:p>
        </p:txBody>
      </p:sp>
    </p:spTree>
    <p:extLst>
      <p:ext uri="{BB962C8B-B14F-4D97-AF65-F5344CB8AC3E}">
        <p14:creationId xmlns:p14="http://schemas.microsoft.com/office/powerpoint/2010/main" val="54287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4" name="New shape">
            <a:extLst>
              <a:ext uri="{FF2B5EF4-FFF2-40B4-BE49-F238E27FC236}">
                <a16:creationId xmlns:a16="http://schemas.microsoft.com/office/drawing/2014/main" id="{4A81EF98-3A87-402C-9076-8A892373033D}"/>
              </a:ext>
            </a:extLst>
          </p:cNvPr>
          <p:cNvSpPr txBox="1">
            <a:spLocks/>
          </p:cNvSpPr>
          <p:nvPr/>
        </p:nvSpPr>
        <p:spPr>
          <a:xfrm>
            <a:off x="4545792" y="234799"/>
            <a:ext cx="6516724" cy="111612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lt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lt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lt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lt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sz="2600" b="1" dirty="0" err="1">
                <a:solidFill>
                  <a:srgbClr val="8EB403"/>
                </a:solidFill>
              </a:rPr>
              <a:t>Attività</a:t>
            </a:r>
            <a:r>
              <a:rPr lang="de-DE" sz="2600" b="1" dirty="0">
                <a:solidFill>
                  <a:srgbClr val="8EB403"/>
                </a:solidFill>
              </a:rPr>
              <a:t>!!!</a:t>
            </a:r>
            <a:br>
              <a:rPr lang="de-DE" sz="2600" b="1" dirty="0">
                <a:solidFill>
                  <a:srgbClr val="8EB403"/>
                </a:solidFill>
              </a:rPr>
            </a:br>
            <a:r>
              <a:rPr lang="de-DE" sz="2600" dirty="0">
                <a:solidFill>
                  <a:srgbClr val="8EB403"/>
                </a:solidFill>
              </a:rPr>
              <a:t>Intervista </a:t>
            </a:r>
            <a:r>
              <a:rPr lang="de-DE" sz="2600" dirty="0" err="1">
                <a:solidFill>
                  <a:srgbClr val="8EB403"/>
                </a:solidFill>
              </a:rPr>
              <a:t>con</a:t>
            </a:r>
            <a:r>
              <a:rPr lang="de-DE" sz="2600" dirty="0">
                <a:solidFill>
                  <a:srgbClr val="8EB403"/>
                </a:solidFill>
              </a:rPr>
              <a:t> </a:t>
            </a:r>
            <a:r>
              <a:rPr lang="de-DE" sz="2600" dirty="0" err="1">
                <a:solidFill>
                  <a:srgbClr val="8EB403"/>
                </a:solidFill>
              </a:rPr>
              <a:t>fondatori</a:t>
            </a:r>
            <a:endParaRPr lang="de-DE" sz="2600" dirty="0">
              <a:solidFill>
                <a:srgbClr val="8EB403"/>
              </a:solidFill>
            </a:endParaRPr>
          </a:p>
        </p:txBody>
      </p:sp>
      <p:sp>
        <p:nvSpPr>
          <p:cNvPr id="5" name="Rechteck 4">
            <a:extLst>
              <a:ext uri="{FF2B5EF4-FFF2-40B4-BE49-F238E27FC236}">
                <a16:creationId xmlns:a16="http://schemas.microsoft.com/office/drawing/2014/main" id="{462F6F4C-86DE-4749-9808-65FB71BE929F}"/>
              </a:ext>
            </a:extLst>
          </p:cNvPr>
          <p:cNvSpPr/>
          <p:nvPr/>
        </p:nvSpPr>
        <p:spPr>
          <a:xfrm>
            <a:off x="4545792" y="1930662"/>
            <a:ext cx="6042486" cy="3477875"/>
          </a:xfrm>
          <a:prstGeom prst="rect">
            <a:avLst/>
          </a:prstGeom>
        </p:spPr>
        <p:txBody>
          <a:bodyPr wrap="square">
            <a:spAutoFit/>
          </a:bodyPr>
          <a:lstStyle/>
          <a:p>
            <a:r>
              <a:rPr lang="it-CH" sz="2200" dirty="0">
                <a:solidFill>
                  <a:schemeClr val="accent6">
                    <a:lumMod val="50000"/>
                  </a:schemeClr>
                </a:solidFill>
              </a:rPr>
              <a:t>Intervistate un fondatore che </a:t>
            </a:r>
            <a:r>
              <a:rPr lang="it-CH" sz="2200" b="1" dirty="0">
                <a:solidFill>
                  <a:schemeClr val="accent6">
                    <a:lumMod val="50000"/>
                  </a:schemeClr>
                </a:solidFill>
              </a:rPr>
              <a:t>non conoscete ancora</a:t>
            </a:r>
            <a:r>
              <a:rPr lang="it-CH" sz="2200" dirty="0">
                <a:solidFill>
                  <a:schemeClr val="accent6">
                    <a:lumMod val="50000"/>
                  </a:schemeClr>
                </a:solidFill>
              </a:rPr>
              <a:t>.</a:t>
            </a:r>
            <a:endParaRPr lang="it-CH" sz="2200" b="1" dirty="0">
              <a:solidFill>
                <a:schemeClr val="accent6">
                  <a:lumMod val="50000"/>
                </a:schemeClr>
              </a:solidFill>
            </a:endParaRPr>
          </a:p>
          <a:p>
            <a:endParaRPr lang="de-DE" sz="2200" b="1" dirty="0">
              <a:solidFill>
                <a:schemeClr val="accent6">
                  <a:lumMod val="50000"/>
                </a:schemeClr>
              </a:solidFill>
            </a:endParaRPr>
          </a:p>
          <a:p>
            <a:r>
              <a:rPr lang="it-CH" sz="2200" dirty="0">
                <a:solidFill>
                  <a:schemeClr val="accent6">
                    <a:lumMod val="50000"/>
                  </a:schemeClr>
                </a:solidFill>
              </a:rPr>
              <a:t>Qual è la storia del fondatore? Come ha avuto l‘idea? In cosa consiste il modello di business? Scrivete i componenti del modello di business.</a:t>
            </a:r>
          </a:p>
          <a:p>
            <a:endParaRPr lang="de-DE" sz="2200" b="1" dirty="0">
              <a:solidFill>
                <a:schemeClr val="accent6">
                  <a:lumMod val="50000"/>
                </a:schemeClr>
              </a:solidFill>
            </a:endParaRPr>
          </a:p>
          <a:p>
            <a:r>
              <a:rPr lang="de-DE" sz="2200" b="1" dirty="0">
                <a:solidFill>
                  <a:schemeClr val="accent6">
                    <a:lumMod val="50000"/>
                  </a:schemeClr>
                </a:solidFill>
              </a:rPr>
              <a:t>Durante la </a:t>
            </a:r>
            <a:r>
              <a:rPr lang="de-DE" sz="2200" b="1" dirty="0" err="1">
                <a:solidFill>
                  <a:schemeClr val="accent6">
                    <a:lumMod val="50000"/>
                  </a:schemeClr>
                </a:solidFill>
              </a:rPr>
              <a:t>lezione</a:t>
            </a:r>
            <a:r>
              <a:rPr lang="de-DE" sz="2200" b="1" dirty="0">
                <a:solidFill>
                  <a:schemeClr val="accent6">
                    <a:lumMod val="50000"/>
                  </a:schemeClr>
                </a:solidFill>
              </a:rPr>
              <a:t>: </a:t>
            </a:r>
            <a:r>
              <a:rPr lang="de-DE" sz="2200" dirty="0" err="1">
                <a:solidFill>
                  <a:schemeClr val="accent6">
                    <a:lumMod val="50000"/>
                  </a:schemeClr>
                </a:solidFill>
              </a:rPr>
              <a:t>presentate</a:t>
            </a:r>
            <a:r>
              <a:rPr lang="de-DE" sz="2200" dirty="0">
                <a:solidFill>
                  <a:schemeClr val="accent6">
                    <a:lumMod val="50000"/>
                  </a:schemeClr>
                </a:solidFill>
              </a:rPr>
              <a:t> alla </a:t>
            </a:r>
            <a:r>
              <a:rPr lang="de-DE" sz="2200" dirty="0" err="1">
                <a:solidFill>
                  <a:schemeClr val="accent6">
                    <a:lumMod val="50000"/>
                  </a:schemeClr>
                </a:solidFill>
              </a:rPr>
              <a:t>classe</a:t>
            </a:r>
            <a:r>
              <a:rPr lang="de-DE" sz="2200" dirty="0">
                <a:solidFill>
                  <a:schemeClr val="accent6">
                    <a:lumMod val="50000"/>
                  </a:schemeClr>
                </a:solidFill>
              </a:rPr>
              <a:t> la </a:t>
            </a:r>
            <a:r>
              <a:rPr lang="de-DE" sz="2200" dirty="0" err="1">
                <a:solidFill>
                  <a:schemeClr val="accent6">
                    <a:lumMod val="50000"/>
                  </a:schemeClr>
                </a:solidFill>
              </a:rPr>
              <a:t>persona</a:t>
            </a:r>
            <a:r>
              <a:rPr lang="de-DE" sz="2200" dirty="0">
                <a:solidFill>
                  <a:schemeClr val="accent6">
                    <a:lumMod val="50000"/>
                  </a:schemeClr>
                </a:solidFill>
              </a:rPr>
              <a:t> e </a:t>
            </a:r>
            <a:r>
              <a:rPr lang="de-DE" sz="2200" dirty="0" err="1">
                <a:solidFill>
                  <a:schemeClr val="accent6">
                    <a:lumMod val="50000"/>
                  </a:schemeClr>
                </a:solidFill>
              </a:rPr>
              <a:t>il</a:t>
            </a:r>
            <a:r>
              <a:rPr lang="de-DE" sz="2200" dirty="0">
                <a:solidFill>
                  <a:schemeClr val="accent6">
                    <a:lumMod val="50000"/>
                  </a:schemeClr>
                </a:solidFill>
              </a:rPr>
              <a:t> </a:t>
            </a:r>
            <a:r>
              <a:rPr lang="de-DE" sz="2200" dirty="0" err="1">
                <a:solidFill>
                  <a:schemeClr val="accent6">
                    <a:lumMod val="50000"/>
                  </a:schemeClr>
                </a:solidFill>
              </a:rPr>
              <a:t>modello</a:t>
            </a:r>
            <a:r>
              <a:rPr lang="de-DE" sz="2200" dirty="0">
                <a:solidFill>
                  <a:schemeClr val="accent6">
                    <a:lumMod val="50000"/>
                  </a:schemeClr>
                </a:solidFill>
              </a:rPr>
              <a:t> di </a:t>
            </a:r>
            <a:r>
              <a:rPr lang="de-DE" sz="2200" dirty="0" err="1">
                <a:solidFill>
                  <a:schemeClr val="accent6">
                    <a:lumMod val="50000"/>
                  </a:schemeClr>
                </a:solidFill>
              </a:rPr>
              <a:t>business</a:t>
            </a:r>
            <a:r>
              <a:rPr lang="de-DE" sz="2200" dirty="0">
                <a:solidFill>
                  <a:schemeClr val="accent6">
                    <a:lumMod val="50000"/>
                  </a:schemeClr>
                </a:solidFill>
              </a:rPr>
              <a:t>.</a:t>
            </a:r>
            <a:endParaRPr lang="de-DE" sz="2200" dirty="0">
              <a:solidFill>
                <a:schemeClr val="accent6">
                  <a:lumMod val="50000"/>
                </a:schemeClr>
              </a:solidFill>
              <a:latin typeface="Arial" pitchFamily="34" charset="0"/>
            </a:endParaRPr>
          </a:p>
        </p:txBody>
      </p:sp>
      <p:sp>
        <p:nvSpPr>
          <p:cNvPr id="6" name="Foliennummernplatzhalter 1">
            <a:extLst>
              <a:ext uri="{FF2B5EF4-FFF2-40B4-BE49-F238E27FC236}">
                <a16:creationId xmlns:a16="http://schemas.microsoft.com/office/drawing/2014/main" id="{8E458F95-4DC3-4EBA-B732-BA9875AEDA2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dirty="0"/>
          </a:p>
        </p:txBody>
      </p:sp>
    </p:spTree>
    <p:extLst>
      <p:ext uri="{BB962C8B-B14F-4D97-AF65-F5344CB8AC3E}">
        <p14:creationId xmlns:p14="http://schemas.microsoft.com/office/powerpoint/2010/main" val="39494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8" name="New shape">
            <a:extLst>
              <a:ext uri="{FF2B5EF4-FFF2-40B4-BE49-F238E27FC236}">
                <a16:creationId xmlns:a16="http://schemas.microsoft.com/office/drawing/2014/main" id="{A1C952A1-0EFC-45C5-A1E1-1C147B7A49A7}"/>
              </a:ext>
            </a:extLst>
          </p:cNvPr>
          <p:cNvSpPr txBox="1">
            <a:spLocks/>
          </p:cNvSpPr>
          <p:nvPr/>
        </p:nvSpPr>
        <p:spPr>
          <a:xfrm>
            <a:off x="4555856" y="234583"/>
            <a:ext cx="7092788" cy="118813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it-CH" sz="2600" b="1" dirty="0">
                <a:solidFill>
                  <a:srgbClr val="8EB403"/>
                </a:solidFill>
              </a:rPr>
              <a:t>Attività!!!</a:t>
            </a:r>
            <a:br>
              <a:rPr lang="it-CH" sz="2600" dirty="0">
                <a:solidFill>
                  <a:srgbClr val="8EB403"/>
                </a:solidFill>
              </a:rPr>
            </a:br>
            <a:r>
              <a:rPr lang="it-CH" sz="2600" dirty="0">
                <a:solidFill>
                  <a:srgbClr val="8EB403"/>
                </a:solidFill>
              </a:rPr>
              <a:t>Vi invitiamo a prendere un caffè</a:t>
            </a:r>
          </a:p>
        </p:txBody>
      </p:sp>
      <p:sp>
        <p:nvSpPr>
          <p:cNvPr id="9" name="Rechteck 8">
            <a:extLst>
              <a:ext uri="{FF2B5EF4-FFF2-40B4-BE49-F238E27FC236}">
                <a16:creationId xmlns:a16="http://schemas.microsoft.com/office/drawing/2014/main" id="{E2AE77B3-768F-4469-81BB-6E35686DFFB9}"/>
              </a:ext>
            </a:extLst>
          </p:cNvPr>
          <p:cNvSpPr/>
          <p:nvPr/>
        </p:nvSpPr>
        <p:spPr>
          <a:xfrm>
            <a:off x="4550786" y="1377660"/>
            <a:ext cx="6680431" cy="3785652"/>
          </a:xfrm>
          <a:prstGeom prst="rect">
            <a:avLst/>
          </a:prstGeom>
        </p:spPr>
        <p:txBody>
          <a:bodyPr wrap="square">
            <a:spAutoFit/>
          </a:bodyPr>
          <a:lstStyle/>
          <a:p>
            <a:r>
              <a:rPr lang="it-CH" sz="2000" dirty="0">
                <a:solidFill>
                  <a:schemeClr val="accent6">
                    <a:lumMod val="50000"/>
                  </a:schemeClr>
                </a:solidFill>
              </a:rPr>
              <a:t>Parlate con uno sconosciuto e fatevi invitare a bere un caffè.</a:t>
            </a:r>
          </a:p>
          <a:p>
            <a:endParaRPr lang="de-DE" sz="2000" dirty="0">
              <a:solidFill>
                <a:schemeClr val="accent6">
                  <a:lumMod val="50000"/>
                </a:schemeClr>
              </a:solidFill>
            </a:endParaRPr>
          </a:p>
          <a:p>
            <a:r>
              <a:rPr lang="it-IT" sz="2000" dirty="0">
                <a:solidFill>
                  <a:schemeClr val="accent6">
                    <a:lumMod val="50000"/>
                  </a:schemeClr>
                </a:solidFill>
              </a:rPr>
              <a:t>La prossima volta raccontate la vostra esperienza</a:t>
            </a:r>
          </a:p>
          <a:p>
            <a:pPr marL="357188" indent="-357188">
              <a:buClr>
                <a:srgbClr val="8EB403"/>
              </a:buClr>
              <a:buFont typeface="Century Gothic" panose="020B0502020202020204" pitchFamily="34" charset="0"/>
              <a:buChar char="●"/>
            </a:pPr>
            <a:r>
              <a:rPr lang="it-IT" sz="2000" dirty="0">
                <a:solidFill>
                  <a:schemeClr val="accent6">
                    <a:lumMod val="50000"/>
                  </a:schemeClr>
                </a:solidFill>
              </a:rPr>
              <a:t>Immortalate con una fotografia l‘incontro al caffè (ovviamente solo se l‘ospite è d‘accordo)</a:t>
            </a:r>
          </a:p>
          <a:p>
            <a:pPr marL="357188" indent="-357188">
              <a:buClr>
                <a:srgbClr val="8EB403"/>
              </a:buClr>
              <a:buFont typeface="Century Gothic" panose="020B0502020202020204" pitchFamily="34" charset="0"/>
              <a:buChar char="●"/>
            </a:pPr>
            <a:r>
              <a:rPr lang="it-IT" sz="2000" dirty="0">
                <a:solidFill>
                  <a:schemeClr val="accent6">
                    <a:lumMod val="50000"/>
                  </a:schemeClr>
                </a:solidFill>
              </a:rPr>
              <a:t>È stato facile o difficile per voi parlare con questa persona sconosciuta?</a:t>
            </a:r>
          </a:p>
          <a:p>
            <a:pPr marL="357188" indent="-357188">
              <a:buClr>
                <a:srgbClr val="8EB403"/>
              </a:buClr>
              <a:buFont typeface="Century Gothic" panose="020B0502020202020204" pitchFamily="34" charset="0"/>
              <a:buChar char="●"/>
            </a:pPr>
            <a:r>
              <a:rPr lang="it-IT" sz="2000" dirty="0">
                <a:solidFill>
                  <a:schemeClr val="accent6">
                    <a:lumMod val="50000"/>
                  </a:schemeClr>
                </a:solidFill>
              </a:rPr>
              <a:t>Quali parole avete usato per rivolgervi a questa persona?</a:t>
            </a:r>
          </a:p>
          <a:p>
            <a:pPr marL="357188" indent="-357188">
              <a:buClr>
                <a:srgbClr val="8EB403"/>
              </a:buClr>
              <a:buFont typeface="Century Gothic" panose="020B0502020202020204" pitchFamily="34" charset="0"/>
              <a:buChar char="●"/>
            </a:pPr>
            <a:r>
              <a:rPr lang="it-IT" sz="2000" dirty="0">
                <a:solidFill>
                  <a:schemeClr val="accent6">
                    <a:lumMod val="50000"/>
                  </a:schemeClr>
                </a:solidFill>
              </a:rPr>
              <a:t>Cosa nel contatto personale vi ha permesso di avere successo?</a:t>
            </a:r>
          </a:p>
        </p:txBody>
      </p:sp>
      <p:sp>
        <p:nvSpPr>
          <p:cNvPr id="6" name="Foliennummernplatzhalter 1">
            <a:extLst>
              <a:ext uri="{FF2B5EF4-FFF2-40B4-BE49-F238E27FC236}">
                <a16:creationId xmlns:a16="http://schemas.microsoft.com/office/drawing/2014/main" id="{765F7C49-2EF6-43E1-B9B7-BF2F1A58DA4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dirty="0"/>
          </a:p>
        </p:txBody>
      </p:sp>
    </p:spTree>
    <p:extLst>
      <p:ext uri="{BB962C8B-B14F-4D97-AF65-F5344CB8AC3E}">
        <p14:creationId xmlns:p14="http://schemas.microsoft.com/office/powerpoint/2010/main" val="357188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Freunde, die vom Steg am See springen_iStock-939217688.jpg">
            <a:extLst>
              <a:ext uri="{FF2B5EF4-FFF2-40B4-BE49-F238E27FC236}">
                <a16:creationId xmlns:a16="http://schemas.microsoft.com/office/drawing/2014/main" id="{1CC07C03-69EC-4A71-B551-5310E2DCD0FC}"/>
              </a:ext>
            </a:extLst>
          </p:cNvPr>
          <p:cNvPicPr>
            <a:picLocks noChangeAspect="1"/>
          </p:cNvPicPr>
          <p:nvPr/>
        </p:nvPicPr>
        <p:blipFill>
          <a:blip r:embed="rId3"/>
          <a:srcRect l="26102" r="35890"/>
          <a:stretch>
            <a:fillRect/>
          </a:stretch>
        </p:blipFill>
        <p:spPr>
          <a:xfrm>
            <a:off x="0" y="0"/>
            <a:ext cx="3907333" cy="6858000"/>
          </a:xfrm>
          <a:prstGeom prst="rect">
            <a:avLst/>
          </a:prstGeom>
        </p:spPr>
      </p:pic>
      <p:sp>
        <p:nvSpPr>
          <p:cNvPr id="8" name="New shape">
            <a:extLst>
              <a:ext uri="{FF2B5EF4-FFF2-40B4-BE49-F238E27FC236}">
                <a16:creationId xmlns:a16="http://schemas.microsoft.com/office/drawing/2014/main" id="{A1C952A1-0EFC-45C5-A1E1-1C147B7A49A7}"/>
              </a:ext>
            </a:extLst>
          </p:cNvPr>
          <p:cNvSpPr txBox="1">
            <a:spLocks/>
          </p:cNvSpPr>
          <p:nvPr/>
        </p:nvSpPr>
        <p:spPr>
          <a:xfrm>
            <a:off x="4565795" y="234583"/>
            <a:ext cx="7092788" cy="1188132"/>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it-CH" sz="2600" b="1">
                <a:solidFill>
                  <a:srgbClr val="8EB403"/>
                </a:solidFill>
              </a:rPr>
              <a:t>Attività!!!</a:t>
            </a:r>
            <a:br>
              <a:rPr lang="it-CH" sz="2600">
                <a:solidFill>
                  <a:srgbClr val="8EB403"/>
                </a:solidFill>
              </a:rPr>
            </a:br>
            <a:r>
              <a:rPr lang="it-CH" sz="2600">
                <a:solidFill>
                  <a:srgbClr val="8EB403"/>
                </a:solidFill>
              </a:rPr>
              <a:t>Il challenge dello scambio</a:t>
            </a:r>
          </a:p>
        </p:txBody>
      </p:sp>
      <p:sp>
        <p:nvSpPr>
          <p:cNvPr id="9" name="Rechteck 8">
            <a:extLst>
              <a:ext uri="{FF2B5EF4-FFF2-40B4-BE49-F238E27FC236}">
                <a16:creationId xmlns:a16="http://schemas.microsoft.com/office/drawing/2014/main" id="{E2AE77B3-768F-4469-81BB-6E35686DFFB9}"/>
              </a:ext>
            </a:extLst>
          </p:cNvPr>
          <p:cNvSpPr/>
          <p:nvPr/>
        </p:nvSpPr>
        <p:spPr>
          <a:xfrm>
            <a:off x="4550786" y="1377660"/>
            <a:ext cx="6680431" cy="5078313"/>
          </a:xfrm>
          <a:prstGeom prst="rect">
            <a:avLst/>
          </a:prstGeom>
        </p:spPr>
        <p:txBody>
          <a:bodyPr wrap="square">
            <a:spAutoFit/>
          </a:bodyPr>
          <a:lstStyle/>
          <a:p>
            <a:r>
              <a:rPr lang="it-CH" dirty="0">
                <a:solidFill>
                  <a:schemeClr val="accent6">
                    <a:lumMod val="50000"/>
                  </a:schemeClr>
                </a:solidFill>
              </a:rPr>
              <a:t>Iniziate con un piccolo oggetto (per esempio, una tazza, una penna, un fermaglio per capelli) e trovate qualcuno che lo scambi con quello che considerate un oggetto di maggior valore.</a:t>
            </a:r>
          </a:p>
          <a:p>
            <a:endParaRPr lang="de-CH" dirty="0">
              <a:solidFill>
                <a:schemeClr val="accent6">
                  <a:lumMod val="50000"/>
                </a:schemeClr>
              </a:solidFill>
            </a:endParaRPr>
          </a:p>
          <a:p>
            <a:r>
              <a:rPr lang="it-CH" dirty="0">
                <a:solidFill>
                  <a:schemeClr val="accent6">
                    <a:lumMod val="50000"/>
                  </a:schemeClr>
                </a:solidFill>
              </a:rPr>
              <a:t>Scambiate quindi anche questo oggetto con qualcosa che considerate valere di più. </a:t>
            </a:r>
          </a:p>
          <a:p>
            <a:endParaRPr lang="de-CH" dirty="0">
              <a:solidFill>
                <a:schemeClr val="accent6">
                  <a:lumMod val="50000"/>
                </a:schemeClr>
              </a:solidFill>
            </a:endParaRPr>
          </a:p>
          <a:p>
            <a:r>
              <a:rPr lang="it-CH" dirty="0">
                <a:solidFill>
                  <a:schemeClr val="accent6">
                    <a:lumMod val="50000"/>
                  </a:schemeClr>
                </a:solidFill>
              </a:rPr>
              <a:t>Effettuate almeno cinque scambi e fatelo solo con persone che non conoscete già. </a:t>
            </a:r>
          </a:p>
          <a:p>
            <a:endParaRPr lang="de-CH" dirty="0">
              <a:solidFill>
                <a:schemeClr val="accent6">
                  <a:lumMod val="50000"/>
                </a:schemeClr>
              </a:solidFill>
            </a:endParaRPr>
          </a:p>
          <a:p>
            <a:r>
              <a:rPr lang="it-CH" dirty="0">
                <a:solidFill>
                  <a:schemeClr val="accent6">
                    <a:lumMod val="50000"/>
                  </a:schemeClr>
                </a:solidFill>
              </a:rPr>
              <a:t>Kyle MacDonald in un anno, ed effettuando 14 scambi, è riuscito a </a:t>
            </a:r>
            <a:r>
              <a:rPr lang="it-CH">
                <a:solidFill>
                  <a:schemeClr val="accent6">
                    <a:lumMod val="50000"/>
                  </a:schemeClr>
                </a:solidFill>
              </a:rPr>
              <a:t>passare una </a:t>
            </a:r>
            <a:r>
              <a:rPr lang="it-CH" dirty="0">
                <a:solidFill>
                  <a:schemeClr val="accent6">
                    <a:lumMod val="50000"/>
                  </a:schemeClr>
                </a:solidFill>
              </a:rPr>
              <a:t>graffetta da ufficio rossa a una casa propria; anche se probabilmente si è trattato dell'eccezione e non della regola. Potete trovare la storia di Kyle MacDonald qui: </a:t>
            </a:r>
            <a:r>
              <a:rPr lang="de-DE" dirty="0">
                <a:solidFill>
                  <a:schemeClr val="accent6">
                    <a:lumMod val="50000"/>
                  </a:schemeClr>
                </a:solidFill>
                <a:hlinkClick r:id="rId4">
                  <a:extLst>
                    <a:ext uri="{A12FA001-AC4F-418D-AE19-62706E023703}">
                      <ahyp:hlinkClr xmlns:ahyp="http://schemas.microsoft.com/office/drawing/2018/hyperlinkcolor" val="tx"/>
                    </a:ext>
                  </a:extLst>
                </a:hlinkClick>
              </a:rPr>
              <a:t>https://de.wikipedia.org/wiki/One_red_paperclip</a:t>
            </a:r>
            <a:r>
              <a:rPr lang="de-DE" dirty="0">
                <a:solidFill>
                  <a:schemeClr val="accent6">
                    <a:lumMod val="50000"/>
                  </a:schemeClr>
                </a:solidFill>
              </a:rPr>
              <a:t> </a:t>
            </a:r>
            <a:endParaRPr lang="de-CH" dirty="0">
              <a:solidFill>
                <a:schemeClr val="accent6">
                  <a:lumMod val="50000"/>
                </a:schemeClr>
              </a:solidFill>
            </a:endParaRPr>
          </a:p>
          <a:p>
            <a:endParaRPr lang="de-DE" dirty="0">
              <a:solidFill>
                <a:srgbClr val="898F97"/>
              </a:solidFill>
            </a:endParaRPr>
          </a:p>
        </p:txBody>
      </p:sp>
      <p:sp>
        <p:nvSpPr>
          <p:cNvPr id="6" name="Foliennummernplatzhalter 1">
            <a:extLst>
              <a:ext uri="{FF2B5EF4-FFF2-40B4-BE49-F238E27FC236}">
                <a16:creationId xmlns:a16="http://schemas.microsoft.com/office/drawing/2014/main" id="{59BE16A3-FA5A-49EC-A2D1-DA006B4F776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dirty="0"/>
          </a:p>
        </p:txBody>
      </p:sp>
    </p:spTree>
    <p:extLst>
      <p:ext uri="{BB962C8B-B14F-4D97-AF65-F5344CB8AC3E}">
        <p14:creationId xmlns:p14="http://schemas.microsoft.com/office/powerpoint/2010/main" val="4114725746"/>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304</Words>
  <Application>Microsoft Office PowerPoint</Application>
  <PresentationFormat>Breitbild</PresentationFormat>
  <Paragraphs>35</Paragraphs>
  <Slides>5</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vt:i4>
      </vt:variant>
    </vt:vector>
  </HeadingPairs>
  <TitlesOfParts>
    <vt:vector size="12" baseType="lpstr">
      <vt:lpstr>Malgun Gothic</vt:lpstr>
      <vt:lpstr>Arial</vt:lpstr>
      <vt:lpstr>Calibri</vt:lpstr>
      <vt:lpstr>Century Gothic</vt:lpstr>
      <vt:lpstr>Wingdings</vt:lpstr>
      <vt:lpstr>myidea</vt:lpstr>
      <vt:lpstr>KMU-HSG</vt:lpstr>
      <vt:lpstr>Mentalità e spirito imprenditoriale</vt:lpstr>
      <vt:lpstr>Attività</vt:lpstr>
      <vt:lpstr>PowerPoint-Präsentation</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Вертинская Елена</dc:creator>
  <cp:lastModifiedBy>Eveline Gutzwiller</cp:lastModifiedBy>
  <cp:revision>1295</cp:revision>
  <cp:lastPrinted>2021-01-20T19:01:33Z</cp:lastPrinted>
  <dcterms:created xsi:type="dcterms:W3CDTF">2020-11-11T18:04:37Z</dcterms:created>
  <dcterms:modified xsi:type="dcterms:W3CDTF">2021-09-24T12:49:01Z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2020-12-27T13:36:00Z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389c2b07-49a2-45df-bd3a-f01433ce34e9</vt:lpwstr>
  </property>
  <property fmtid="{D5CDD505-2E9C-101B-9397-08002B2CF9AE}" pid="8" name="MSIP_Label_89eb5799-d0fd-4e27-b9df-61ef8d68c68c_ContentBits">
    <vt:lpwstr>0</vt:lpwstr>
  </property>
</Properties>
</file>